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0"/>
  </p:notesMasterIdLst>
  <p:handoutMasterIdLst>
    <p:handoutMasterId r:id="rId19"/>
  </p:handoutMasterIdLst>
  <p:sldIdLst>
    <p:sldId id="257" r:id="rId3"/>
    <p:sldId id="263" r:id="rId4"/>
    <p:sldId id="292" r:id="rId5"/>
    <p:sldId id="293" r:id="rId6"/>
    <p:sldId id="295" r:id="rId7"/>
    <p:sldId id="272" r:id="rId8"/>
    <p:sldId id="280" r:id="rId9"/>
    <p:sldId id="269" r:id="rId11"/>
    <p:sldId id="296" r:id="rId12"/>
    <p:sldId id="302" r:id="rId13"/>
    <p:sldId id="297" r:id="rId14"/>
    <p:sldId id="299" r:id="rId15"/>
    <p:sldId id="300" r:id="rId16"/>
    <p:sldId id="301" r:id="rId17"/>
    <p:sldId id="258" r:id="rId18"/>
  </p:sldIdLst>
  <p:sldSz cx="12192000" cy="6858000"/>
  <p:notesSz cx="6858000" cy="9144000"/>
  <p:embeddedFontLst>
    <p:embeddedFont>
      <p:font typeface="汉仪中简黑简" panose="00020600040101010101" charset="-122"/>
      <p:regular r:id="rId24"/>
    </p:embeddedFont>
    <p:embeddedFont>
      <p:font typeface="Calibri Light" charset="0"/>
      <p:regular r:id="rId25"/>
    </p:embeddedFont>
    <p:embeddedFont>
      <p:font typeface="Calibri" panose="020F0502020204030204" charset="0"/>
      <p:regular r:id="rId26"/>
    </p:embeddedFont>
    <p:embeddedFont>
      <p:font typeface="Calibri" panose="020F0502020204030204"/>
      <p:regular r:id="rId27"/>
    </p:embeddedFont>
  </p:embeddedFontLst>
  <p:custDataLst>
    <p:tags r:id="rId2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静" initials="静" lastIdx="3" clrIdx="0"/>
  <p:cmAuthor id="2" name="chenjing" initials="c" lastIdx="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89DB0"/>
    <a:srgbClr val="DEAF91"/>
    <a:srgbClr val="76A6A6"/>
    <a:srgbClr val="E9C58F"/>
    <a:srgbClr val="76A5A5"/>
    <a:srgbClr val="E7C38E"/>
    <a:srgbClr val="879DAF"/>
    <a:srgbClr val="404040"/>
    <a:srgbClr val="FDF9F5"/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99" d="100"/>
          <a:sy n="99" d="100"/>
        </p:scale>
        <p:origin x="84" y="582"/>
      </p:cViewPr>
      <p:guideLst>
        <p:guide orient="horz" pos="2133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8" Type="http://schemas.openxmlformats.org/officeDocument/2006/relationships/tags" Target="tags/tag183.xml"/><Relationship Id="rId27" Type="http://schemas.openxmlformats.org/officeDocument/2006/relationships/font" Target="fonts/font4.fntdata"/><Relationship Id="rId26" Type="http://schemas.openxmlformats.org/officeDocument/2006/relationships/font" Target="fonts/font3.fntdata"/><Relationship Id="rId25" Type="http://schemas.openxmlformats.org/officeDocument/2006/relationships/font" Target="fonts/font2.fntdata"/><Relationship Id="rId24" Type="http://schemas.openxmlformats.org/officeDocument/2006/relationships/font" Target="fonts/font1.fntdata"/><Relationship Id="rId23" Type="http://schemas.openxmlformats.org/officeDocument/2006/relationships/commentAuthors" Target="commentAuthors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handoutMaster" Target="handoutMasters/handoutMaster1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8EC0E-2A9F-4AB8-87A9-0785BE166EC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550A7-9FB6-45F7-96D6-6B24BFACAA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8EC0E-2A9F-4AB8-87A9-0785BE166EC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550A7-9FB6-45F7-96D6-6B24BFACAA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8EC0E-2A9F-4AB8-87A9-0785BE166EC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550A7-9FB6-45F7-96D6-6B24BFACAA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8EC0E-2A9F-4AB8-87A9-0785BE166EC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550A7-9FB6-45F7-96D6-6B24BFACAA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8EC0E-2A9F-4AB8-87A9-0785BE166EC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550A7-9FB6-45F7-96D6-6B24BFACAA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8EC0E-2A9F-4AB8-87A9-0785BE166ECB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550A7-9FB6-45F7-96D6-6B24BFACAA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8EC0E-2A9F-4AB8-87A9-0785BE166ECB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550A7-9FB6-45F7-96D6-6B24BFACAA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8EC0E-2A9F-4AB8-87A9-0785BE166ECB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550A7-9FB6-45F7-96D6-6B24BFACAA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8EC0E-2A9F-4AB8-87A9-0785BE166ECB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550A7-9FB6-45F7-96D6-6B24BFACAA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8EC0E-2A9F-4AB8-87A9-0785BE166ECB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550A7-9FB6-45F7-96D6-6B24BFACAA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8EC0E-2A9F-4AB8-87A9-0785BE166ECB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550A7-9FB6-45F7-96D6-6B24BFACAA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78EC0E-2A9F-4AB8-87A9-0785BE166EC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F550A7-9FB6-45F7-96D6-6B24BFACAA2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9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7.jpeg"/><Relationship Id="rId2" Type="http://schemas.openxmlformats.org/officeDocument/2006/relationships/tags" Target="../tags/tag160.xml"/><Relationship Id="rId1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tags" Target="../tags/tag166.xml"/><Relationship Id="rId8" Type="http://schemas.openxmlformats.org/officeDocument/2006/relationships/tags" Target="../tags/tag165.xml"/><Relationship Id="rId7" Type="http://schemas.openxmlformats.org/officeDocument/2006/relationships/image" Target="../media/image9.jpeg"/><Relationship Id="rId6" Type="http://schemas.openxmlformats.org/officeDocument/2006/relationships/tags" Target="../tags/tag164.xml"/><Relationship Id="rId5" Type="http://schemas.openxmlformats.org/officeDocument/2006/relationships/tags" Target="../tags/tag163.xml"/><Relationship Id="rId4" Type="http://schemas.openxmlformats.org/officeDocument/2006/relationships/tags" Target="../tags/tag162.xml"/><Relationship Id="rId3" Type="http://schemas.openxmlformats.org/officeDocument/2006/relationships/image" Target="../media/image8.jpeg"/><Relationship Id="rId21" Type="http://schemas.openxmlformats.org/officeDocument/2006/relationships/slideLayout" Target="../slideLayouts/slideLayout7.xml"/><Relationship Id="rId20" Type="http://schemas.openxmlformats.org/officeDocument/2006/relationships/tags" Target="../tags/tag174.xml"/><Relationship Id="rId2" Type="http://schemas.openxmlformats.org/officeDocument/2006/relationships/tags" Target="../tags/tag161.xml"/><Relationship Id="rId19" Type="http://schemas.openxmlformats.org/officeDocument/2006/relationships/image" Target="../media/image12.png"/><Relationship Id="rId18" Type="http://schemas.openxmlformats.org/officeDocument/2006/relationships/tags" Target="../tags/tag173.xml"/><Relationship Id="rId17" Type="http://schemas.openxmlformats.org/officeDocument/2006/relationships/tags" Target="../tags/tag172.xml"/><Relationship Id="rId16" Type="http://schemas.openxmlformats.org/officeDocument/2006/relationships/tags" Target="../tags/tag171.xml"/><Relationship Id="rId15" Type="http://schemas.openxmlformats.org/officeDocument/2006/relationships/image" Target="../media/image11.jpeg"/><Relationship Id="rId14" Type="http://schemas.openxmlformats.org/officeDocument/2006/relationships/tags" Target="../tags/tag170.xml"/><Relationship Id="rId13" Type="http://schemas.openxmlformats.org/officeDocument/2006/relationships/tags" Target="../tags/tag169.xml"/><Relationship Id="rId12" Type="http://schemas.openxmlformats.org/officeDocument/2006/relationships/tags" Target="../tags/tag168.xml"/><Relationship Id="rId11" Type="http://schemas.openxmlformats.org/officeDocument/2006/relationships/image" Target="../media/image10.jpeg"/><Relationship Id="rId10" Type="http://schemas.openxmlformats.org/officeDocument/2006/relationships/tags" Target="../tags/tag167.xml"/><Relationship Id="rId1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tags" Target="../tags/tag180.xml"/><Relationship Id="rId7" Type="http://schemas.openxmlformats.org/officeDocument/2006/relationships/tags" Target="../tags/tag179.xml"/><Relationship Id="rId6" Type="http://schemas.openxmlformats.org/officeDocument/2006/relationships/tags" Target="../tags/tag178.xml"/><Relationship Id="rId5" Type="http://schemas.openxmlformats.org/officeDocument/2006/relationships/tags" Target="../tags/tag177.xml"/><Relationship Id="rId4" Type="http://schemas.openxmlformats.org/officeDocument/2006/relationships/image" Target="../media/image13.jpeg"/><Relationship Id="rId3" Type="http://schemas.openxmlformats.org/officeDocument/2006/relationships/tags" Target="../tags/tag176.xml"/><Relationship Id="rId2" Type="http://schemas.openxmlformats.org/officeDocument/2006/relationships/tags" Target="../tags/tag175.xml"/><Relationship Id="rId10" Type="http://schemas.openxmlformats.org/officeDocument/2006/relationships/notesSlide" Target="../notesSlides/notesSlide4.xml"/><Relationship Id="rId1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182.xml"/><Relationship Id="rId2" Type="http://schemas.openxmlformats.org/officeDocument/2006/relationships/tags" Target="../tags/tag181.xml"/><Relationship Id="rId1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99" Type="http://schemas.openxmlformats.org/officeDocument/2006/relationships/tags" Target="../tags/tag98.xml"/><Relationship Id="rId98" Type="http://schemas.openxmlformats.org/officeDocument/2006/relationships/tags" Target="../tags/tag97.xml"/><Relationship Id="rId97" Type="http://schemas.openxmlformats.org/officeDocument/2006/relationships/tags" Target="../tags/tag96.xml"/><Relationship Id="rId96" Type="http://schemas.openxmlformats.org/officeDocument/2006/relationships/tags" Target="../tags/tag95.xml"/><Relationship Id="rId95" Type="http://schemas.openxmlformats.org/officeDocument/2006/relationships/tags" Target="../tags/tag94.xml"/><Relationship Id="rId94" Type="http://schemas.openxmlformats.org/officeDocument/2006/relationships/tags" Target="../tags/tag93.xml"/><Relationship Id="rId93" Type="http://schemas.openxmlformats.org/officeDocument/2006/relationships/tags" Target="../tags/tag92.xml"/><Relationship Id="rId92" Type="http://schemas.openxmlformats.org/officeDocument/2006/relationships/tags" Target="../tags/tag91.xml"/><Relationship Id="rId91" Type="http://schemas.openxmlformats.org/officeDocument/2006/relationships/tags" Target="../tags/tag90.xml"/><Relationship Id="rId90" Type="http://schemas.openxmlformats.org/officeDocument/2006/relationships/tags" Target="../tags/tag89.xml"/><Relationship Id="rId9" Type="http://schemas.openxmlformats.org/officeDocument/2006/relationships/tags" Target="../tags/tag8.xml"/><Relationship Id="rId89" Type="http://schemas.openxmlformats.org/officeDocument/2006/relationships/tags" Target="../tags/tag88.xml"/><Relationship Id="rId88" Type="http://schemas.openxmlformats.org/officeDocument/2006/relationships/tags" Target="../tags/tag87.xml"/><Relationship Id="rId87" Type="http://schemas.openxmlformats.org/officeDocument/2006/relationships/tags" Target="../tags/tag86.xml"/><Relationship Id="rId86" Type="http://schemas.openxmlformats.org/officeDocument/2006/relationships/tags" Target="../tags/tag85.xml"/><Relationship Id="rId85" Type="http://schemas.openxmlformats.org/officeDocument/2006/relationships/tags" Target="../tags/tag84.xml"/><Relationship Id="rId84" Type="http://schemas.openxmlformats.org/officeDocument/2006/relationships/tags" Target="../tags/tag83.xml"/><Relationship Id="rId83" Type="http://schemas.openxmlformats.org/officeDocument/2006/relationships/tags" Target="../tags/tag82.xml"/><Relationship Id="rId82" Type="http://schemas.openxmlformats.org/officeDocument/2006/relationships/tags" Target="../tags/tag81.xml"/><Relationship Id="rId81" Type="http://schemas.openxmlformats.org/officeDocument/2006/relationships/tags" Target="../tags/tag80.xml"/><Relationship Id="rId80" Type="http://schemas.openxmlformats.org/officeDocument/2006/relationships/tags" Target="../tags/tag79.xml"/><Relationship Id="rId8" Type="http://schemas.openxmlformats.org/officeDocument/2006/relationships/tags" Target="../tags/tag7.xml"/><Relationship Id="rId79" Type="http://schemas.openxmlformats.org/officeDocument/2006/relationships/tags" Target="../tags/tag78.xml"/><Relationship Id="rId78" Type="http://schemas.openxmlformats.org/officeDocument/2006/relationships/tags" Target="../tags/tag77.xml"/><Relationship Id="rId77" Type="http://schemas.openxmlformats.org/officeDocument/2006/relationships/tags" Target="../tags/tag76.xml"/><Relationship Id="rId76" Type="http://schemas.openxmlformats.org/officeDocument/2006/relationships/tags" Target="../tags/tag75.xml"/><Relationship Id="rId75" Type="http://schemas.openxmlformats.org/officeDocument/2006/relationships/tags" Target="../tags/tag74.xml"/><Relationship Id="rId74" Type="http://schemas.openxmlformats.org/officeDocument/2006/relationships/tags" Target="../tags/tag73.xml"/><Relationship Id="rId73" Type="http://schemas.openxmlformats.org/officeDocument/2006/relationships/tags" Target="../tags/tag72.xml"/><Relationship Id="rId72" Type="http://schemas.openxmlformats.org/officeDocument/2006/relationships/tags" Target="../tags/tag71.xml"/><Relationship Id="rId71" Type="http://schemas.openxmlformats.org/officeDocument/2006/relationships/tags" Target="../tags/tag70.xml"/><Relationship Id="rId70" Type="http://schemas.openxmlformats.org/officeDocument/2006/relationships/tags" Target="../tags/tag69.xml"/><Relationship Id="rId7" Type="http://schemas.openxmlformats.org/officeDocument/2006/relationships/tags" Target="../tags/tag6.xml"/><Relationship Id="rId69" Type="http://schemas.openxmlformats.org/officeDocument/2006/relationships/tags" Target="../tags/tag68.xml"/><Relationship Id="rId68" Type="http://schemas.openxmlformats.org/officeDocument/2006/relationships/tags" Target="../tags/tag67.xml"/><Relationship Id="rId67" Type="http://schemas.openxmlformats.org/officeDocument/2006/relationships/tags" Target="../tags/tag66.xml"/><Relationship Id="rId66" Type="http://schemas.openxmlformats.org/officeDocument/2006/relationships/tags" Target="../tags/tag65.xml"/><Relationship Id="rId65" Type="http://schemas.openxmlformats.org/officeDocument/2006/relationships/tags" Target="../tags/tag64.xml"/><Relationship Id="rId64" Type="http://schemas.openxmlformats.org/officeDocument/2006/relationships/tags" Target="../tags/tag63.xml"/><Relationship Id="rId63" Type="http://schemas.openxmlformats.org/officeDocument/2006/relationships/tags" Target="../tags/tag62.xml"/><Relationship Id="rId62" Type="http://schemas.openxmlformats.org/officeDocument/2006/relationships/tags" Target="../tags/tag61.xml"/><Relationship Id="rId61" Type="http://schemas.openxmlformats.org/officeDocument/2006/relationships/tags" Target="../tags/tag60.xml"/><Relationship Id="rId60" Type="http://schemas.openxmlformats.org/officeDocument/2006/relationships/tags" Target="../tags/tag59.xml"/><Relationship Id="rId6" Type="http://schemas.openxmlformats.org/officeDocument/2006/relationships/tags" Target="../tags/tag5.xml"/><Relationship Id="rId59" Type="http://schemas.openxmlformats.org/officeDocument/2006/relationships/tags" Target="../tags/tag58.xml"/><Relationship Id="rId58" Type="http://schemas.openxmlformats.org/officeDocument/2006/relationships/tags" Target="../tags/tag57.xml"/><Relationship Id="rId57" Type="http://schemas.openxmlformats.org/officeDocument/2006/relationships/tags" Target="../tags/tag56.xml"/><Relationship Id="rId56" Type="http://schemas.openxmlformats.org/officeDocument/2006/relationships/tags" Target="../tags/tag55.xml"/><Relationship Id="rId55" Type="http://schemas.openxmlformats.org/officeDocument/2006/relationships/tags" Target="../tags/tag54.xml"/><Relationship Id="rId54" Type="http://schemas.openxmlformats.org/officeDocument/2006/relationships/tags" Target="../tags/tag53.xml"/><Relationship Id="rId53" Type="http://schemas.openxmlformats.org/officeDocument/2006/relationships/tags" Target="../tags/tag52.xml"/><Relationship Id="rId52" Type="http://schemas.openxmlformats.org/officeDocument/2006/relationships/tags" Target="../tags/tag51.xml"/><Relationship Id="rId51" Type="http://schemas.openxmlformats.org/officeDocument/2006/relationships/tags" Target="../tags/tag50.xml"/><Relationship Id="rId50" Type="http://schemas.openxmlformats.org/officeDocument/2006/relationships/tags" Target="../tags/tag49.xml"/><Relationship Id="rId5" Type="http://schemas.openxmlformats.org/officeDocument/2006/relationships/tags" Target="../tags/tag4.xml"/><Relationship Id="rId49" Type="http://schemas.openxmlformats.org/officeDocument/2006/relationships/tags" Target="../tags/tag48.xml"/><Relationship Id="rId48" Type="http://schemas.openxmlformats.org/officeDocument/2006/relationships/tags" Target="../tags/tag47.xml"/><Relationship Id="rId47" Type="http://schemas.openxmlformats.org/officeDocument/2006/relationships/tags" Target="../tags/tag46.xml"/><Relationship Id="rId46" Type="http://schemas.openxmlformats.org/officeDocument/2006/relationships/tags" Target="../tags/tag45.xml"/><Relationship Id="rId45" Type="http://schemas.openxmlformats.org/officeDocument/2006/relationships/tags" Target="../tags/tag44.xml"/><Relationship Id="rId44" Type="http://schemas.openxmlformats.org/officeDocument/2006/relationships/tags" Target="../tags/tag43.xml"/><Relationship Id="rId43" Type="http://schemas.openxmlformats.org/officeDocument/2006/relationships/tags" Target="../tags/tag42.xml"/><Relationship Id="rId42" Type="http://schemas.openxmlformats.org/officeDocument/2006/relationships/tags" Target="../tags/tag41.xml"/><Relationship Id="rId41" Type="http://schemas.openxmlformats.org/officeDocument/2006/relationships/tags" Target="../tags/tag40.xml"/><Relationship Id="rId40" Type="http://schemas.openxmlformats.org/officeDocument/2006/relationships/tags" Target="../tags/tag39.xml"/><Relationship Id="rId4" Type="http://schemas.openxmlformats.org/officeDocument/2006/relationships/tags" Target="../tags/tag3.xml"/><Relationship Id="rId39" Type="http://schemas.openxmlformats.org/officeDocument/2006/relationships/tags" Target="../tags/tag38.xml"/><Relationship Id="rId38" Type="http://schemas.openxmlformats.org/officeDocument/2006/relationships/tags" Target="../tags/tag37.xml"/><Relationship Id="rId37" Type="http://schemas.openxmlformats.org/officeDocument/2006/relationships/tags" Target="../tags/tag36.xml"/><Relationship Id="rId36" Type="http://schemas.openxmlformats.org/officeDocument/2006/relationships/tags" Target="../tags/tag35.xml"/><Relationship Id="rId35" Type="http://schemas.openxmlformats.org/officeDocument/2006/relationships/tags" Target="../tags/tag34.xml"/><Relationship Id="rId34" Type="http://schemas.openxmlformats.org/officeDocument/2006/relationships/tags" Target="../tags/tag33.xml"/><Relationship Id="rId33" Type="http://schemas.openxmlformats.org/officeDocument/2006/relationships/tags" Target="../tags/tag32.xml"/><Relationship Id="rId32" Type="http://schemas.openxmlformats.org/officeDocument/2006/relationships/tags" Target="../tags/tag31.xml"/><Relationship Id="rId31" Type="http://schemas.openxmlformats.org/officeDocument/2006/relationships/tags" Target="../tags/tag30.xml"/><Relationship Id="rId30" Type="http://schemas.openxmlformats.org/officeDocument/2006/relationships/tags" Target="../tags/tag29.xml"/><Relationship Id="rId3" Type="http://schemas.openxmlformats.org/officeDocument/2006/relationships/tags" Target="../tags/tag2.xml"/><Relationship Id="rId29" Type="http://schemas.openxmlformats.org/officeDocument/2006/relationships/tags" Target="../tags/tag28.xml"/><Relationship Id="rId28" Type="http://schemas.openxmlformats.org/officeDocument/2006/relationships/tags" Target="../tags/tag27.xml"/><Relationship Id="rId27" Type="http://schemas.openxmlformats.org/officeDocument/2006/relationships/tags" Target="../tags/tag26.xml"/><Relationship Id="rId26" Type="http://schemas.openxmlformats.org/officeDocument/2006/relationships/tags" Target="../tags/tag25.xml"/><Relationship Id="rId25" Type="http://schemas.openxmlformats.org/officeDocument/2006/relationships/tags" Target="../tags/tag24.xml"/><Relationship Id="rId24" Type="http://schemas.openxmlformats.org/officeDocument/2006/relationships/tags" Target="../tags/tag23.xml"/><Relationship Id="rId23" Type="http://schemas.openxmlformats.org/officeDocument/2006/relationships/tags" Target="../tags/tag22.xml"/><Relationship Id="rId22" Type="http://schemas.openxmlformats.org/officeDocument/2006/relationships/tags" Target="../tags/tag21.xml"/><Relationship Id="rId21" Type="http://schemas.openxmlformats.org/officeDocument/2006/relationships/tags" Target="../tags/tag20.xml"/><Relationship Id="rId20" Type="http://schemas.openxmlformats.org/officeDocument/2006/relationships/tags" Target="../tags/tag19.xml"/><Relationship Id="rId2" Type="http://schemas.openxmlformats.org/officeDocument/2006/relationships/tags" Target="../tags/tag1.xml"/><Relationship Id="rId19" Type="http://schemas.openxmlformats.org/officeDocument/2006/relationships/tags" Target="../tags/tag18.xml"/><Relationship Id="rId18" Type="http://schemas.openxmlformats.org/officeDocument/2006/relationships/tags" Target="../tags/tag17.xml"/><Relationship Id="rId17" Type="http://schemas.openxmlformats.org/officeDocument/2006/relationships/tags" Target="../tags/tag16.xml"/><Relationship Id="rId16" Type="http://schemas.openxmlformats.org/officeDocument/2006/relationships/tags" Target="../tags/tag15.xml"/><Relationship Id="rId156" Type="http://schemas.openxmlformats.org/officeDocument/2006/relationships/slideLayout" Target="../slideLayouts/slideLayout7.xml"/><Relationship Id="rId155" Type="http://schemas.openxmlformats.org/officeDocument/2006/relationships/tags" Target="../tags/tag154.xml"/><Relationship Id="rId154" Type="http://schemas.openxmlformats.org/officeDocument/2006/relationships/tags" Target="../tags/tag153.xml"/><Relationship Id="rId153" Type="http://schemas.openxmlformats.org/officeDocument/2006/relationships/tags" Target="../tags/tag152.xml"/><Relationship Id="rId152" Type="http://schemas.openxmlformats.org/officeDocument/2006/relationships/tags" Target="../tags/tag151.xml"/><Relationship Id="rId151" Type="http://schemas.openxmlformats.org/officeDocument/2006/relationships/tags" Target="../tags/tag150.xml"/><Relationship Id="rId150" Type="http://schemas.openxmlformats.org/officeDocument/2006/relationships/tags" Target="../tags/tag149.xml"/><Relationship Id="rId15" Type="http://schemas.openxmlformats.org/officeDocument/2006/relationships/tags" Target="../tags/tag14.xml"/><Relationship Id="rId149" Type="http://schemas.openxmlformats.org/officeDocument/2006/relationships/tags" Target="../tags/tag148.xml"/><Relationship Id="rId148" Type="http://schemas.openxmlformats.org/officeDocument/2006/relationships/tags" Target="../tags/tag147.xml"/><Relationship Id="rId147" Type="http://schemas.openxmlformats.org/officeDocument/2006/relationships/tags" Target="../tags/tag146.xml"/><Relationship Id="rId146" Type="http://schemas.openxmlformats.org/officeDocument/2006/relationships/tags" Target="../tags/tag145.xml"/><Relationship Id="rId145" Type="http://schemas.openxmlformats.org/officeDocument/2006/relationships/tags" Target="../tags/tag144.xml"/><Relationship Id="rId144" Type="http://schemas.openxmlformats.org/officeDocument/2006/relationships/tags" Target="../tags/tag143.xml"/><Relationship Id="rId143" Type="http://schemas.openxmlformats.org/officeDocument/2006/relationships/tags" Target="../tags/tag142.xml"/><Relationship Id="rId142" Type="http://schemas.openxmlformats.org/officeDocument/2006/relationships/tags" Target="../tags/tag141.xml"/><Relationship Id="rId141" Type="http://schemas.openxmlformats.org/officeDocument/2006/relationships/tags" Target="../tags/tag140.xml"/><Relationship Id="rId140" Type="http://schemas.openxmlformats.org/officeDocument/2006/relationships/tags" Target="../tags/tag139.xml"/><Relationship Id="rId14" Type="http://schemas.openxmlformats.org/officeDocument/2006/relationships/tags" Target="../tags/tag13.xml"/><Relationship Id="rId139" Type="http://schemas.openxmlformats.org/officeDocument/2006/relationships/tags" Target="../tags/tag138.xml"/><Relationship Id="rId138" Type="http://schemas.openxmlformats.org/officeDocument/2006/relationships/tags" Target="../tags/tag137.xml"/><Relationship Id="rId137" Type="http://schemas.openxmlformats.org/officeDocument/2006/relationships/tags" Target="../tags/tag136.xml"/><Relationship Id="rId136" Type="http://schemas.openxmlformats.org/officeDocument/2006/relationships/tags" Target="../tags/tag135.xml"/><Relationship Id="rId135" Type="http://schemas.openxmlformats.org/officeDocument/2006/relationships/tags" Target="../tags/tag134.xml"/><Relationship Id="rId134" Type="http://schemas.openxmlformats.org/officeDocument/2006/relationships/tags" Target="../tags/tag133.xml"/><Relationship Id="rId133" Type="http://schemas.openxmlformats.org/officeDocument/2006/relationships/tags" Target="../tags/tag132.xml"/><Relationship Id="rId132" Type="http://schemas.openxmlformats.org/officeDocument/2006/relationships/tags" Target="../tags/tag131.xml"/><Relationship Id="rId131" Type="http://schemas.openxmlformats.org/officeDocument/2006/relationships/tags" Target="../tags/tag130.xml"/><Relationship Id="rId130" Type="http://schemas.openxmlformats.org/officeDocument/2006/relationships/tags" Target="../tags/tag129.xml"/><Relationship Id="rId13" Type="http://schemas.openxmlformats.org/officeDocument/2006/relationships/tags" Target="../tags/tag12.xml"/><Relationship Id="rId129" Type="http://schemas.openxmlformats.org/officeDocument/2006/relationships/tags" Target="../tags/tag128.xml"/><Relationship Id="rId128" Type="http://schemas.openxmlformats.org/officeDocument/2006/relationships/tags" Target="../tags/tag127.xml"/><Relationship Id="rId127" Type="http://schemas.openxmlformats.org/officeDocument/2006/relationships/tags" Target="../tags/tag126.xml"/><Relationship Id="rId126" Type="http://schemas.openxmlformats.org/officeDocument/2006/relationships/tags" Target="../tags/tag125.xml"/><Relationship Id="rId125" Type="http://schemas.openxmlformats.org/officeDocument/2006/relationships/tags" Target="../tags/tag124.xml"/><Relationship Id="rId124" Type="http://schemas.openxmlformats.org/officeDocument/2006/relationships/tags" Target="../tags/tag123.xml"/><Relationship Id="rId123" Type="http://schemas.openxmlformats.org/officeDocument/2006/relationships/tags" Target="../tags/tag122.xml"/><Relationship Id="rId122" Type="http://schemas.openxmlformats.org/officeDocument/2006/relationships/tags" Target="../tags/tag121.xml"/><Relationship Id="rId121" Type="http://schemas.openxmlformats.org/officeDocument/2006/relationships/tags" Target="../tags/tag120.xml"/><Relationship Id="rId120" Type="http://schemas.openxmlformats.org/officeDocument/2006/relationships/tags" Target="../tags/tag119.xml"/><Relationship Id="rId12" Type="http://schemas.openxmlformats.org/officeDocument/2006/relationships/tags" Target="../tags/tag11.xml"/><Relationship Id="rId119" Type="http://schemas.openxmlformats.org/officeDocument/2006/relationships/tags" Target="../tags/tag118.xml"/><Relationship Id="rId118" Type="http://schemas.openxmlformats.org/officeDocument/2006/relationships/tags" Target="../tags/tag117.xml"/><Relationship Id="rId117" Type="http://schemas.openxmlformats.org/officeDocument/2006/relationships/tags" Target="../tags/tag116.xml"/><Relationship Id="rId116" Type="http://schemas.openxmlformats.org/officeDocument/2006/relationships/tags" Target="../tags/tag115.xml"/><Relationship Id="rId115" Type="http://schemas.openxmlformats.org/officeDocument/2006/relationships/tags" Target="../tags/tag114.xml"/><Relationship Id="rId114" Type="http://schemas.openxmlformats.org/officeDocument/2006/relationships/tags" Target="../tags/tag113.xml"/><Relationship Id="rId113" Type="http://schemas.openxmlformats.org/officeDocument/2006/relationships/tags" Target="../tags/tag112.xml"/><Relationship Id="rId112" Type="http://schemas.openxmlformats.org/officeDocument/2006/relationships/tags" Target="../tags/tag111.xml"/><Relationship Id="rId111" Type="http://schemas.openxmlformats.org/officeDocument/2006/relationships/tags" Target="../tags/tag110.xml"/><Relationship Id="rId110" Type="http://schemas.openxmlformats.org/officeDocument/2006/relationships/tags" Target="../tags/tag109.xml"/><Relationship Id="rId11" Type="http://schemas.openxmlformats.org/officeDocument/2006/relationships/tags" Target="../tags/tag10.xml"/><Relationship Id="rId109" Type="http://schemas.openxmlformats.org/officeDocument/2006/relationships/tags" Target="../tags/tag108.xml"/><Relationship Id="rId108" Type="http://schemas.openxmlformats.org/officeDocument/2006/relationships/tags" Target="../tags/tag107.xml"/><Relationship Id="rId107" Type="http://schemas.openxmlformats.org/officeDocument/2006/relationships/tags" Target="../tags/tag106.xml"/><Relationship Id="rId106" Type="http://schemas.openxmlformats.org/officeDocument/2006/relationships/tags" Target="../tags/tag105.xml"/><Relationship Id="rId105" Type="http://schemas.openxmlformats.org/officeDocument/2006/relationships/tags" Target="../tags/tag104.xml"/><Relationship Id="rId104" Type="http://schemas.openxmlformats.org/officeDocument/2006/relationships/tags" Target="../tags/tag103.xml"/><Relationship Id="rId103" Type="http://schemas.openxmlformats.org/officeDocument/2006/relationships/tags" Target="../tags/tag102.xml"/><Relationship Id="rId102" Type="http://schemas.openxmlformats.org/officeDocument/2006/relationships/tags" Target="../tags/tag101.xml"/><Relationship Id="rId101" Type="http://schemas.openxmlformats.org/officeDocument/2006/relationships/tags" Target="../tags/tag100.xml"/><Relationship Id="rId100" Type="http://schemas.openxmlformats.org/officeDocument/2006/relationships/tags" Target="../tags/tag99.xml"/><Relationship Id="rId10" Type="http://schemas.openxmlformats.org/officeDocument/2006/relationships/tags" Target="../tags/tag9.xml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3.png"/><Relationship Id="rId2" Type="http://schemas.openxmlformats.org/officeDocument/2006/relationships/tags" Target="../tags/tag155.xml"/><Relationship Id="rId1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1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5.jpeg"/><Relationship Id="rId2" Type="http://schemas.openxmlformats.org/officeDocument/2006/relationships/tags" Target="../tags/tag156.xml"/><Relationship Id="rId1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158.xml"/><Relationship Id="rId2" Type="http://schemas.openxmlformats.org/officeDocument/2006/relationships/tags" Target="../tags/tag157.xml"/><Relationship Id="rId1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6.png"/><Relationship Id="rId2" Type="http://schemas.openxmlformats.org/officeDocument/2006/relationships/tags" Target="../tags/tag159.xml"/><Relationship Id="rId1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grpSp>
        <p:nvGrpSpPr>
          <p:cNvPr id="17" name="组合 16"/>
          <p:cNvGrpSpPr/>
          <p:nvPr/>
        </p:nvGrpSpPr>
        <p:grpSpPr>
          <a:xfrm>
            <a:off x="433604" y="2632107"/>
            <a:ext cx="11623272" cy="2871908"/>
            <a:chOff x="-773" y="4355"/>
            <a:chExt cx="19356" cy="4907"/>
          </a:xfrm>
        </p:grpSpPr>
        <p:sp>
          <p:nvSpPr>
            <p:cNvPr id="13" name="矩形 12"/>
            <p:cNvSpPr/>
            <p:nvPr/>
          </p:nvSpPr>
          <p:spPr>
            <a:xfrm>
              <a:off x="-773" y="4355"/>
              <a:ext cx="19356" cy="331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6000" b="1" i="0" u="none" strike="noStrike" kern="1200" cap="none" spc="0" normalizeH="0" baseline="0" noProof="0" dirty="0">
                  <a:ln w="0"/>
                  <a:solidFill>
                    <a:srgbClr val="76A5A5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汉仪中简黑简" panose="00020600040101010101" charset="-122"/>
                  <a:ea typeface="汉仪中简黑简" panose="00020600040101010101" charset="-122"/>
                  <a:cs typeface="微软雅黑" panose="020B0503020204020204" charset="-122"/>
                  <a:sym typeface="汉仪字研欢乐宋简" panose="00020600040101010101" charset="-122"/>
                </a:rPr>
                <a:t>扬起科学之帆，启迪学生</a:t>
              </a:r>
              <a:r>
                <a:rPr kumimoji="0" lang="zh-CN" altLang="en-US" sz="6000" b="1" i="0" u="none" strike="noStrike" kern="1200" cap="none" spc="0" normalizeH="0" baseline="0" noProof="0" dirty="0">
                  <a:ln w="0"/>
                  <a:solidFill>
                    <a:srgbClr val="76A5A5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汉仪中简黑简" panose="00020600040101010101" charset="-122"/>
                  <a:ea typeface="汉仪中简黑简" panose="00020600040101010101" charset="-122"/>
                  <a:cs typeface="微软雅黑" panose="020B0503020204020204" charset="-122"/>
                  <a:sym typeface="汉仪字研欢乐宋简" panose="00020600040101010101" charset="-122"/>
                </a:rPr>
                <a:t>思维</a:t>
              </a:r>
              <a:endParaRPr kumimoji="0" lang="zh-CN" altLang="en-US" sz="6000" b="1" i="0" u="none" strike="noStrike" kern="1200" cap="none" spc="0" normalizeH="0" baseline="0" noProof="0" dirty="0">
                <a:ln w="0"/>
                <a:solidFill>
                  <a:srgbClr val="76A5A5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汉仪中简黑简" panose="00020600040101010101" charset="-122"/>
                <a:ea typeface="汉仪中简黑简" panose="00020600040101010101" charset="-122"/>
                <a:cs typeface="微软雅黑" panose="020B0503020204020204" charset="-122"/>
                <a:sym typeface="汉仪字研欢乐宋简" panose="00020600040101010101" charset="-122"/>
              </a:endParaRPr>
            </a:p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6000" b="1" i="0" u="none" strike="noStrike" kern="1200" cap="none" spc="0" normalizeH="0" baseline="0" noProof="0" dirty="0">
                  <a:ln w="0"/>
                  <a:solidFill>
                    <a:srgbClr val="76A5A5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汉仪中简黑简" panose="00020600040101010101" charset="-122"/>
                  <a:ea typeface="汉仪中简黑简" panose="00020600040101010101" charset="-122"/>
                  <a:cs typeface="微软雅黑" panose="020B0503020204020204" charset="-122"/>
                  <a:sym typeface="汉仪字研欢乐宋简" panose="00020600040101010101" charset="-122"/>
                </a:rPr>
                <a:t>—小学科学实验教学的</a:t>
              </a:r>
              <a:r>
                <a:rPr kumimoji="0" lang="zh-CN" altLang="en-US" sz="6000" b="1" i="0" u="none" strike="noStrike" kern="1200" cap="none" spc="0" normalizeH="0" baseline="0" noProof="0" dirty="0">
                  <a:ln w="0"/>
                  <a:solidFill>
                    <a:srgbClr val="76A5A5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汉仪中简黑简" panose="00020600040101010101" charset="-122"/>
                  <a:ea typeface="汉仪中简黑简" panose="00020600040101010101" charset="-122"/>
                  <a:cs typeface="微软雅黑" panose="020B0503020204020204" charset="-122"/>
                  <a:sym typeface="汉仪字研欢乐宋简" panose="00020600040101010101" charset="-122"/>
                </a:rPr>
                <a:t>新突破</a:t>
              </a:r>
              <a:endParaRPr kumimoji="0" lang="zh-CN" altLang="en-US" sz="6000" b="1" i="0" u="none" strike="noStrike" kern="1200" cap="none" spc="0" normalizeH="0" baseline="0" noProof="0" dirty="0">
                <a:ln w="0"/>
                <a:solidFill>
                  <a:srgbClr val="76A5A5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汉仪中简黑简" panose="00020600040101010101" charset="-122"/>
                <a:ea typeface="汉仪中简黑简" panose="00020600040101010101" charset="-122"/>
                <a:cs typeface="微软雅黑" panose="020B0503020204020204" charset="-122"/>
                <a:sym typeface="汉仪字研欢乐宋简" panose="00020600040101010101" charset="-122"/>
              </a:endParaRPr>
            </a:p>
          </p:txBody>
        </p:sp>
        <p:sp>
          <p:nvSpPr>
            <p:cNvPr id="15" name="圆角矩形 14"/>
            <p:cNvSpPr/>
            <p:nvPr/>
          </p:nvSpPr>
          <p:spPr>
            <a:xfrm>
              <a:off x="5278" y="8422"/>
              <a:ext cx="6584" cy="840"/>
            </a:xfrm>
            <a:prstGeom prst="roundRect">
              <a:avLst>
                <a:gd name="adj" fmla="val 50000"/>
              </a:avLst>
            </a:prstGeom>
            <a:solidFill>
              <a:srgbClr val="76A5A5"/>
            </a:solidFill>
            <a:ln>
              <a:noFill/>
            </a:ln>
          </p:spPr>
          <p:style>
            <a:lnRef idx="2">
              <a:srgbClr val="4472C4">
                <a:shade val="50000"/>
              </a:srgbClr>
            </a:lnRef>
            <a:fillRef idx="1">
              <a:srgbClr val="4472C4"/>
            </a:fillRef>
            <a:effectRef idx="0">
              <a:srgbClr val="4472C4"/>
            </a:effectRef>
            <a:fontRef idx="minor">
              <a:sysClr val="window" lastClr="FFFFFF"/>
            </a:fontRef>
          </p:style>
          <p:txBody>
            <a:bodyPr rtlCol="0" anchor="ctr"/>
            <a:p>
              <a:pPr algn="ctr"/>
              <a:r>
                <a:rPr lang="zh-CN" altLang="en-US" sz="2400">
                  <a:latin typeface="汉仪中简黑简" panose="00020600040101010101" charset="-122"/>
                  <a:ea typeface="汉仪中简黑简" panose="00020600040101010101" charset="-122"/>
                </a:rPr>
                <a:t>汇报人：</a:t>
              </a:r>
              <a:r>
                <a:rPr lang="zh-CN" altLang="en-US" sz="2400">
                  <a:latin typeface="汉仪中简黑简" panose="00020600040101010101" charset="-122"/>
                  <a:ea typeface="汉仪中简黑简" panose="00020600040101010101" charset="-122"/>
                </a:rPr>
                <a:t>刘帅</a:t>
              </a:r>
              <a:endParaRPr lang="zh-CN" altLang="en-US" sz="2400">
                <a:latin typeface="汉仪中简黑简" panose="00020600040101010101" charset="-122"/>
                <a:ea typeface="汉仪中简黑简" panose="00020600040101010101" charset="-122"/>
              </a:endParaRP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00" name="文本框 99"/>
          <p:cNvSpPr txBox="1"/>
          <p:nvPr/>
        </p:nvSpPr>
        <p:spPr>
          <a:xfrm>
            <a:off x="949325" y="2250440"/>
            <a:ext cx="10699750" cy="23564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noAutofit/>
          </a:bodyPr>
          <a:p>
            <a:pPr marL="0" indent="304800" algn="l"/>
            <a:r>
              <a:rPr lang="zh-CN" sz="5400" b="1">
                <a:latin typeface="楷体" charset="0"/>
                <a:ea typeface="楷体" charset="0"/>
                <a:cs typeface="宋体" charset="0"/>
              </a:rPr>
              <a:t>学生</a:t>
            </a:r>
            <a:r>
              <a:rPr lang="zh-CN" sz="5400" b="1">
                <a:latin typeface="楷体" charset="0"/>
                <a:ea typeface="楷体" charset="0"/>
                <a:cs typeface="宋体" charset="0"/>
              </a:rPr>
              <a:t>先根据材料画出实验设计图</a:t>
            </a:r>
            <a:endParaRPr lang="zh-CN" altLang="en-US" sz="5400" b="1">
              <a:latin typeface="楷体" charset="0"/>
              <a:ea typeface="楷体" charset="0"/>
              <a:cs typeface="宋体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00" name="文本框 99"/>
          <p:cNvSpPr txBox="1"/>
          <p:nvPr/>
        </p:nvSpPr>
        <p:spPr>
          <a:xfrm>
            <a:off x="880745" y="687705"/>
            <a:ext cx="50800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0" indent="304800" algn="l"/>
            <a:r>
              <a:rPr lang="zh-CN" sz="2400" b="1">
                <a:latin typeface="楷体" charset="0"/>
                <a:ea typeface="楷体" charset="0"/>
                <a:cs typeface="宋体" charset="0"/>
              </a:rPr>
              <a:t>第二次</a:t>
            </a:r>
            <a:r>
              <a:rPr lang="zh-CN" sz="2400" b="1">
                <a:latin typeface="楷体" charset="0"/>
                <a:ea typeface="楷体" charset="0"/>
                <a:cs typeface="宋体" charset="0"/>
              </a:rPr>
              <a:t>优化实验教具装置图：</a:t>
            </a:r>
            <a:endParaRPr lang="zh-CN" altLang="en-US" sz="2400" b="1">
              <a:latin typeface="楷体" charset="0"/>
              <a:ea typeface="楷体" charset="0"/>
              <a:cs typeface="宋体" charset="0"/>
            </a:endParaRPr>
          </a:p>
        </p:txBody>
      </p:sp>
      <p:pic>
        <p:nvPicPr>
          <p:cNvPr id="25" name="图片 6" descr="570b5533014f9f9a1c1454cb7625317e_72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rcRect t="6111" r="-130" b="21666"/>
          <a:stretch>
            <a:fillRect/>
          </a:stretch>
        </p:blipFill>
        <p:spPr>
          <a:xfrm>
            <a:off x="2154555" y="1333500"/>
            <a:ext cx="8119110" cy="4394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矩形 1"/>
          <p:cNvSpPr/>
          <p:nvPr/>
        </p:nvSpPr>
        <p:spPr>
          <a:xfrm>
            <a:off x="422910" y="0"/>
            <a:ext cx="4791075" cy="49149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3200">
                <a:solidFill>
                  <a:schemeClr val="tx1"/>
                </a:solidFill>
                <a:latin typeface="楷体" charset="0"/>
                <a:ea typeface="楷体" charset="0"/>
              </a:rPr>
              <a:t>第二次优化改进实验</a:t>
            </a:r>
            <a:r>
              <a:rPr lang="zh-CN" altLang="en-US" sz="3200">
                <a:solidFill>
                  <a:schemeClr val="tx1"/>
                </a:solidFill>
                <a:latin typeface="楷体" charset="0"/>
                <a:ea typeface="楷体" charset="0"/>
              </a:rPr>
              <a:t>步骤</a:t>
            </a:r>
            <a:endParaRPr lang="zh-CN" altLang="en-US" sz="3200">
              <a:solidFill>
                <a:schemeClr val="tx1"/>
              </a:solidFill>
              <a:latin typeface="楷体" charset="0"/>
              <a:ea typeface="楷体" charset="0"/>
            </a:endParaRPr>
          </a:p>
        </p:txBody>
      </p:sp>
      <p:pic>
        <p:nvPicPr>
          <p:cNvPr id="32" name="图片 32" descr="f9aea69964672b2d68588b770e7a3b9a_72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rcRect t="1197" b="2488"/>
          <a:stretch>
            <a:fillRect/>
          </a:stretch>
        </p:blipFill>
        <p:spPr>
          <a:xfrm rot="16200000">
            <a:off x="1500505" y="238125"/>
            <a:ext cx="2012315" cy="2585720"/>
          </a:xfrm>
          <a:prstGeom prst="rect">
            <a:avLst/>
          </a:prstGeom>
        </p:spPr>
      </p:pic>
      <p:sp>
        <p:nvSpPr>
          <p:cNvPr id="34" name="文本框 34"/>
          <p:cNvSpPr txBox="1"/>
          <p:nvPr>
            <p:custDataLst>
              <p:tags r:id="rId4"/>
            </p:custDataLst>
          </p:nvPr>
        </p:nvSpPr>
        <p:spPr>
          <a:xfrm>
            <a:off x="1214120" y="2537460"/>
            <a:ext cx="2585085" cy="914400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indent="0" algn="just" rtl="0" eaLnBrk="1" fontAlgn="auto" latinLnBrk="0" hangingPunct="1">
              <a:lnSpc>
                <a:spcPct val="150000"/>
              </a:lnSpc>
            </a:pPr>
            <a:r>
              <a:rPr lang="en-US" altLang="zh-CN" sz="1200" kern="100">
                <a:latin typeface="宋体"/>
                <a:ea typeface="宋体"/>
                <a:cs typeface="宋体"/>
                <a:sym typeface="Times New Roman" panose="02020603050405020304"/>
              </a:rPr>
              <a:t>①用印章将刻度印在四种纸条上，并在背面12cm处贴好双面胶。</a:t>
            </a:r>
            <a:endParaRPr lang="en-US" altLang="zh-CN" sz="1200" kern="100">
              <a:latin typeface="宋体"/>
              <a:ea typeface="宋体"/>
              <a:cs typeface="宋体"/>
              <a:sym typeface="Times New Roman" panose="02020603050405020304"/>
            </a:endParaRPr>
          </a:p>
          <a:p>
            <a:pPr algn="just"/>
            <a:r>
              <a:rPr lang="en-US" altLang="zh-CN" sz="1050" kern="100">
                <a:latin typeface="Calibri" panose="020F0502020204030204"/>
                <a:ea typeface="宋体"/>
                <a:cs typeface="Times New Roman" panose="02020603050405020304"/>
                <a:sym typeface="Times New Roman" panose="02020603050405020304"/>
              </a:rPr>
              <a:t> </a:t>
            </a:r>
            <a:endParaRPr lang="en-US" altLang="zh-CN" sz="1050" kern="100">
              <a:latin typeface="Calibri" panose="020F0502020204030204"/>
              <a:ea typeface="宋体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35" name="右箭头 35"/>
          <p:cNvSpPr/>
          <p:nvPr>
            <p:custDataLst>
              <p:tags r:id="rId5"/>
            </p:custDataLst>
          </p:nvPr>
        </p:nvSpPr>
        <p:spPr>
          <a:xfrm>
            <a:off x="4032250" y="1363980"/>
            <a:ext cx="571500" cy="335280"/>
          </a:xfrm>
          <a:prstGeom prst="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</p:sp>
      <p:pic>
        <p:nvPicPr>
          <p:cNvPr id="36" name="图片 36" descr="c7c043115cae3b2e473f497f1a6dc51b_720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 rot="16200000">
            <a:off x="5092700" y="168910"/>
            <a:ext cx="2027555" cy="2708910"/>
          </a:xfrm>
          <a:prstGeom prst="rect">
            <a:avLst/>
          </a:prstGeom>
        </p:spPr>
      </p:pic>
      <p:sp>
        <p:nvSpPr>
          <p:cNvPr id="41" name="文本框 41"/>
          <p:cNvSpPr txBox="1"/>
          <p:nvPr>
            <p:custDataLst>
              <p:tags r:id="rId8"/>
            </p:custDataLst>
          </p:nvPr>
        </p:nvSpPr>
        <p:spPr>
          <a:xfrm>
            <a:off x="4752340" y="2537460"/>
            <a:ext cx="2708275" cy="914400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indent="0" algn="just" rtl="0" eaLnBrk="1" fontAlgn="auto" latinLnBrk="0" hangingPunct="1">
              <a:lnSpc>
                <a:spcPct val="150000"/>
              </a:lnSpc>
            </a:pPr>
            <a:r>
              <a:rPr lang="en-US" altLang="zh-CN" sz="1200" kern="100">
                <a:latin typeface="宋体"/>
                <a:ea typeface="宋体"/>
                <a:cs typeface="宋体"/>
                <a:sym typeface="Times New Roman" panose="02020603050405020304"/>
              </a:rPr>
              <a:t>②将纸条粘贴在长木条上，使得纸条下端尽可能在一条水平线上。</a:t>
            </a:r>
            <a:endParaRPr lang="en-US" altLang="zh-CN" sz="1200" kern="100">
              <a:latin typeface="宋体"/>
              <a:ea typeface="宋体"/>
              <a:cs typeface="宋体"/>
              <a:sym typeface="Times New Roman" panose="02020603050405020304"/>
            </a:endParaRPr>
          </a:p>
          <a:p>
            <a:pPr algn="just"/>
            <a:r>
              <a:rPr lang="en-US" altLang="zh-CN" sz="1050" kern="100">
                <a:latin typeface="Calibri" panose="020F0502020204030204"/>
                <a:ea typeface="宋体"/>
                <a:cs typeface="Times New Roman" panose="02020603050405020304"/>
                <a:sym typeface="Times New Roman" panose="02020603050405020304"/>
              </a:rPr>
              <a:t> </a:t>
            </a:r>
            <a:endParaRPr lang="en-US" altLang="zh-CN" sz="1050" kern="100">
              <a:latin typeface="Calibri" panose="020F0502020204030204"/>
              <a:ea typeface="宋体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42" name="右箭头 42"/>
          <p:cNvSpPr/>
          <p:nvPr>
            <p:custDataLst>
              <p:tags r:id="rId9"/>
            </p:custDataLst>
          </p:nvPr>
        </p:nvSpPr>
        <p:spPr>
          <a:xfrm>
            <a:off x="7609840" y="1363980"/>
            <a:ext cx="571500" cy="335280"/>
          </a:xfrm>
          <a:prstGeom prst="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</p:sp>
      <p:pic>
        <p:nvPicPr>
          <p:cNvPr id="43" name="图片 43" descr="3bfc8ba7aa61641a976127982c19f2ac_720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8413750" y="505460"/>
            <a:ext cx="2708275" cy="2032000"/>
          </a:xfrm>
          <a:prstGeom prst="rect">
            <a:avLst/>
          </a:prstGeom>
        </p:spPr>
      </p:pic>
      <p:sp>
        <p:nvSpPr>
          <p:cNvPr id="44" name="文本框 44"/>
          <p:cNvSpPr txBox="1"/>
          <p:nvPr>
            <p:custDataLst>
              <p:tags r:id="rId12"/>
            </p:custDataLst>
          </p:nvPr>
        </p:nvSpPr>
        <p:spPr>
          <a:xfrm>
            <a:off x="8413750" y="2537460"/>
            <a:ext cx="2708275" cy="914400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algn="just" rtl="0" eaLnBrk="1" fontAlgn="auto" latinLnBrk="0" hangingPunct="1">
              <a:lnSpc>
                <a:spcPct val="150000"/>
              </a:lnSpc>
            </a:pPr>
            <a:r>
              <a:rPr lang="en-US" altLang="zh-CN" sz="1200" kern="100">
                <a:latin typeface="宋体"/>
                <a:ea typeface="宋体"/>
                <a:cs typeface="宋体"/>
                <a:sym typeface="Times New Roman" panose="02020603050405020304"/>
              </a:rPr>
              <a:t>③将长木条固定在多向功能夹上，让它水平放置。</a:t>
            </a:r>
            <a:endParaRPr lang="en-US" altLang="zh-CN" sz="1050" kern="100">
              <a:latin typeface="Calibri" panose="020F0502020204030204"/>
              <a:ea typeface="宋体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47" name="右箭头 47"/>
          <p:cNvSpPr/>
          <p:nvPr>
            <p:custDataLst>
              <p:tags r:id="rId13"/>
            </p:custDataLst>
          </p:nvPr>
        </p:nvSpPr>
        <p:spPr>
          <a:xfrm rot="5400000">
            <a:off x="9482455" y="3116580"/>
            <a:ext cx="571500" cy="335280"/>
          </a:xfrm>
          <a:prstGeom prst="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</p:sp>
      <p:pic>
        <p:nvPicPr>
          <p:cNvPr id="45" name="图片 45" descr="1d51d4684352a197089cb16624967081_720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8462645" y="3651250"/>
            <a:ext cx="2726690" cy="2045970"/>
          </a:xfrm>
          <a:prstGeom prst="rect">
            <a:avLst/>
          </a:prstGeom>
        </p:spPr>
      </p:pic>
      <p:sp>
        <p:nvSpPr>
          <p:cNvPr id="48" name="文本框 48"/>
          <p:cNvSpPr txBox="1"/>
          <p:nvPr>
            <p:custDataLst>
              <p:tags r:id="rId16"/>
            </p:custDataLst>
          </p:nvPr>
        </p:nvSpPr>
        <p:spPr>
          <a:xfrm>
            <a:off x="8463280" y="5697220"/>
            <a:ext cx="2727325" cy="914400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indent="0" algn="just" rtl="0" eaLnBrk="1" fontAlgn="auto" latinLnBrk="0" hangingPunct="1">
              <a:lnSpc>
                <a:spcPct val="150000"/>
              </a:lnSpc>
            </a:pPr>
            <a:r>
              <a:rPr lang="en-US" altLang="zh-CN" sz="1200" kern="100">
                <a:latin typeface="宋体"/>
                <a:ea typeface="宋体"/>
                <a:cs typeface="宋体"/>
                <a:sym typeface="Times New Roman" panose="02020603050405020304"/>
              </a:rPr>
              <a:t>④两边同时</a:t>
            </a:r>
            <a:r>
              <a:rPr lang="en-US" altLang="zh-CN" sz="1200" kern="100">
                <a:latin typeface="宋体"/>
                <a:ea typeface="宋体"/>
                <a:cs typeface="宋体"/>
                <a:sym typeface="Times New Roman" panose="02020603050405020304"/>
              </a:rPr>
              <a:t>往水槽中倒入红色素水，当液体接触到纸条停止倒水，同时计时30秒。</a:t>
            </a:r>
            <a:endParaRPr lang="en-US" altLang="zh-CN" sz="1200" kern="100">
              <a:latin typeface="宋体"/>
              <a:ea typeface="宋体"/>
              <a:cs typeface="宋体"/>
              <a:sym typeface="Times New Roman" panose="02020603050405020304"/>
            </a:endParaRPr>
          </a:p>
          <a:p>
            <a:pPr algn="just"/>
            <a:r>
              <a:rPr lang="en-US" altLang="zh-CN" sz="1050" kern="100">
                <a:latin typeface="Calibri" panose="020F0502020204030204"/>
                <a:ea typeface="宋体"/>
                <a:cs typeface="Times New Roman" panose="02020603050405020304"/>
                <a:sym typeface="Times New Roman" panose="02020603050405020304"/>
              </a:rPr>
              <a:t> </a:t>
            </a:r>
            <a:endParaRPr lang="en-US" altLang="zh-CN" sz="1050" kern="100">
              <a:latin typeface="Calibri" panose="020F0502020204030204"/>
              <a:ea typeface="宋体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4" name="右箭头 47"/>
          <p:cNvSpPr/>
          <p:nvPr>
            <p:custDataLst>
              <p:tags r:id="rId17"/>
            </p:custDataLst>
          </p:nvPr>
        </p:nvSpPr>
        <p:spPr>
          <a:xfrm rot="10800000">
            <a:off x="7609840" y="4506595"/>
            <a:ext cx="571500" cy="335280"/>
          </a:xfrm>
          <a:prstGeom prst="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</p:sp>
      <p:pic>
        <p:nvPicPr>
          <p:cNvPr id="50" name="图片 1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19"/>
          <a:stretch>
            <a:fillRect/>
          </a:stretch>
        </p:blipFill>
        <p:spPr>
          <a:xfrm>
            <a:off x="4789170" y="3500755"/>
            <a:ext cx="2705100" cy="2447925"/>
          </a:xfrm>
          <a:prstGeom prst="rect">
            <a:avLst/>
          </a:prstGeom>
        </p:spPr>
      </p:pic>
      <p:sp>
        <p:nvSpPr>
          <p:cNvPr id="51" name="文本框 51"/>
          <p:cNvSpPr txBox="1"/>
          <p:nvPr>
            <p:custDataLst>
              <p:tags r:id="rId20"/>
            </p:custDataLst>
          </p:nvPr>
        </p:nvSpPr>
        <p:spPr>
          <a:xfrm>
            <a:off x="4789170" y="5948680"/>
            <a:ext cx="2820035" cy="478790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indent="0" algn="l" rtl="0" eaLnBrk="1" fontAlgn="auto" latinLnBrk="0" hangingPunct="1">
              <a:lnSpc>
                <a:spcPct val="150000"/>
              </a:lnSpc>
            </a:pPr>
            <a:r>
              <a:rPr lang="en-US" altLang="zh-CN" sz="1200" kern="100">
                <a:latin typeface="宋体"/>
                <a:ea typeface="宋体"/>
                <a:cs typeface="宋体"/>
                <a:sym typeface="Times New Roman" panose="02020603050405020304"/>
              </a:rPr>
              <a:t>⑤</a:t>
            </a:r>
            <a:r>
              <a:rPr lang="zh-CN" altLang="en-US" sz="1200" kern="100">
                <a:latin typeface="宋体"/>
                <a:ea typeface="宋体"/>
                <a:cs typeface="宋体"/>
                <a:sym typeface="Times New Roman" panose="02020603050405020304"/>
              </a:rPr>
              <a:t>取下木条，</a:t>
            </a:r>
            <a:r>
              <a:rPr lang="en-US" altLang="zh-CN" sz="1200" kern="100">
                <a:latin typeface="宋体"/>
                <a:ea typeface="宋体"/>
                <a:cs typeface="宋体"/>
                <a:sym typeface="Times New Roman" panose="02020603050405020304"/>
              </a:rPr>
              <a:t>读取数值，填写实验单。</a:t>
            </a:r>
            <a:endParaRPr lang="en-US" altLang="zh-CN" sz="1200" kern="100">
              <a:latin typeface="宋体"/>
              <a:ea typeface="宋体"/>
              <a:cs typeface="宋体"/>
              <a:sym typeface="Times New Roman" panose="02020603050405020304"/>
            </a:endParaRPr>
          </a:p>
          <a:p>
            <a:pPr algn="just"/>
            <a:r>
              <a:rPr lang="en-US" altLang="zh-CN" sz="1050" kern="100">
                <a:latin typeface="Calibri" panose="020F0502020204030204"/>
                <a:ea typeface="宋体"/>
                <a:cs typeface="Times New Roman" panose="02020603050405020304"/>
                <a:sym typeface="Times New Roman" panose="02020603050405020304"/>
              </a:rPr>
              <a:t> </a:t>
            </a:r>
            <a:endParaRPr lang="en-US" altLang="zh-CN" sz="1050" kern="100">
              <a:latin typeface="Calibri" panose="020F0502020204030204"/>
              <a:ea typeface="宋体"/>
              <a:cs typeface="Times New Roman" panose="02020603050405020304"/>
              <a:sym typeface="Times New Roman" panose="02020603050405020304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00" name="文本框 99"/>
          <p:cNvSpPr txBox="1"/>
          <p:nvPr/>
        </p:nvSpPr>
        <p:spPr>
          <a:xfrm>
            <a:off x="880745" y="687705"/>
            <a:ext cx="50800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0" indent="304800" algn="l"/>
            <a:r>
              <a:rPr lang="zh-CN" sz="2400" b="1">
                <a:latin typeface="楷体" charset="0"/>
                <a:ea typeface="楷体" charset="0"/>
                <a:cs typeface="宋体" charset="0"/>
              </a:rPr>
              <a:t>第二次优化实验现象以及数据</a:t>
            </a:r>
            <a:r>
              <a:rPr lang="zh-CN" sz="2400" b="1">
                <a:latin typeface="楷体" charset="0"/>
                <a:ea typeface="楷体" charset="0"/>
                <a:cs typeface="宋体" charset="0"/>
              </a:rPr>
              <a:t>处理：</a:t>
            </a:r>
            <a:endParaRPr lang="zh-CN" altLang="en-US" sz="2400" b="1">
              <a:latin typeface="楷体" charset="0"/>
              <a:ea typeface="楷体" charset="0"/>
              <a:cs typeface="宋体" charset="0"/>
            </a:endParaRPr>
          </a:p>
        </p:txBody>
      </p:sp>
      <p:cxnSp>
        <p:nvCxnSpPr>
          <p:cNvPr id="33" name="直接连接符 3"/>
          <p:cNvCxnSpPr/>
          <p:nvPr>
            <p:custDataLst>
              <p:tags r:id="rId2"/>
            </p:custDataLst>
          </p:nvPr>
        </p:nvCxnSpPr>
        <p:spPr>
          <a:xfrm>
            <a:off x="5128895" y="4025583"/>
            <a:ext cx="700405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pic>
        <p:nvPicPr>
          <p:cNvPr id="2" name="图片 11" descr="33bccba6a5ecbd91961a3d1c0d45f546_72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696210" y="1148080"/>
            <a:ext cx="6799580" cy="510095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8" name="直接连接符 3"/>
          <p:cNvCxnSpPr/>
          <p:nvPr>
            <p:custDataLst>
              <p:tags r:id="rId5"/>
            </p:custDataLst>
          </p:nvPr>
        </p:nvCxnSpPr>
        <p:spPr>
          <a:xfrm>
            <a:off x="5260340" y="4560888"/>
            <a:ext cx="700405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39" name="直接连接符 3"/>
          <p:cNvCxnSpPr/>
          <p:nvPr>
            <p:custDataLst>
              <p:tags r:id="rId6"/>
            </p:custDataLst>
          </p:nvPr>
        </p:nvCxnSpPr>
        <p:spPr>
          <a:xfrm>
            <a:off x="6216015" y="4764088"/>
            <a:ext cx="700405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40" name="直接连接符 3"/>
          <p:cNvCxnSpPr/>
          <p:nvPr>
            <p:custDataLst>
              <p:tags r:id="rId7"/>
            </p:custDataLst>
          </p:nvPr>
        </p:nvCxnSpPr>
        <p:spPr>
          <a:xfrm>
            <a:off x="7051675" y="4981258"/>
            <a:ext cx="700405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3" name="直接连接符 3"/>
          <p:cNvCxnSpPr/>
          <p:nvPr>
            <p:custDataLst>
              <p:tags r:id="rId8"/>
            </p:custDataLst>
          </p:nvPr>
        </p:nvCxnSpPr>
        <p:spPr>
          <a:xfrm>
            <a:off x="4408805" y="4410075"/>
            <a:ext cx="620395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00" name="文本框 99"/>
          <p:cNvSpPr txBox="1"/>
          <p:nvPr>
            <p:custDataLst>
              <p:tags r:id="rId2"/>
            </p:custDataLst>
          </p:nvPr>
        </p:nvSpPr>
        <p:spPr>
          <a:xfrm>
            <a:off x="880745" y="977265"/>
            <a:ext cx="50800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0" indent="304800" algn="l"/>
            <a:r>
              <a:rPr lang="zh-CN" sz="2400" b="1">
                <a:latin typeface="楷体" charset="0"/>
                <a:ea typeface="楷体" charset="0"/>
                <a:cs typeface="宋体" charset="0"/>
              </a:rPr>
              <a:t>优化改进点：</a:t>
            </a:r>
            <a:endParaRPr lang="zh-CN" sz="2400" b="1">
              <a:latin typeface="楷体" charset="0"/>
              <a:ea typeface="楷体" charset="0"/>
              <a:cs typeface="宋体" charset="0"/>
            </a:endParaRPr>
          </a:p>
        </p:txBody>
      </p:sp>
      <p:sp>
        <p:nvSpPr>
          <p:cNvPr id="23" name="文本框2"/>
          <p:cNvSpPr/>
          <p:nvPr>
            <p:custDataLst>
              <p:tags r:id="rId3"/>
            </p:custDataLst>
          </p:nvPr>
        </p:nvSpPr>
        <p:spPr>
          <a:xfrm>
            <a:off x="2999105" y="1284605"/>
            <a:ext cx="8604250" cy="4872355"/>
          </a:xfrm>
          <a:prstGeom prst="rect">
            <a:avLst/>
          </a:prstGeom>
        </p:spPr>
        <p:txBody>
          <a:bodyPr wrap="square">
            <a:noAutofit/>
          </a:bodyPr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295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汉仪中简黑简" panose="00020600040101010101" charset="-122"/>
                <a:ea typeface="汉仪中简黑简" panose="00020600040101010101" charset="-122"/>
                <a:cs typeface="微软雅黑" panose="020B0503020204020204" charset="-122"/>
                <a:sym typeface="Arial" panose="020B0604020202090204" pitchFamily="34" charset="0"/>
              </a:rPr>
              <a:t>①增强实验设计性：学生自主设计实验，画出实验</a:t>
            </a:r>
            <a:r>
              <a: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汉仪中简黑简" panose="00020600040101010101" charset="-122"/>
                <a:ea typeface="汉仪中简黑简" panose="00020600040101010101" charset="-122"/>
                <a:cs typeface="微软雅黑" panose="020B0503020204020204" charset="-122"/>
                <a:sym typeface="Arial" panose="020B0604020202090204" pitchFamily="34" charset="0"/>
              </a:rPr>
              <a:t>设计图。</a:t>
            </a:r>
            <a:endParaRPr kumimoji="0" lang="zh-CN" altLang="en-US" sz="2800" b="0" i="0" u="none" strike="noStrike" kern="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汉仪中简黑简" panose="00020600040101010101" charset="-122"/>
              <a:ea typeface="汉仪中简黑简" panose="00020600040101010101" charset="-122"/>
              <a:cs typeface="微软雅黑" panose="020B0503020204020204" charset="-122"/>
              <a:sym typeface="Arial" panose="020B060402020209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295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汉仪中简黑简" panose="00020600040101010101" charset="-122"/>
                <a:ea typeface="汉仪中简黑简" panose="00020600040101010101" charset="-122"/>
                <a:cs typeface="微软雅黑" panose="020B0503020204020204" charset="-122"/>
                <a:sym typeface="Arial" panose="020B0604020202090204" pitchFamily="34" charset="0"/>
              </a:rPr>
              <a:t>②强化实验分析：引导学生分析实验数据，培养逻辑推理</a:t>
            </a:r>
            <a:r>
              <a: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汉仪中简黑简" panose="00020600040101010101" charset="-122"/>
                <a:ea typeface="汉仪中简黑简" panose="00020600040101010101" charset="-122"/>
                <a:cs typeface="微软雅黑" panose="020B0503020204020204" charset="-122"/>
                <a:sym typeface="Arial" panose="020B0604020202090204" pitchFamily="34" charset="0"/>
              </a:rPr>
              <a:t>能力。</a:t>
            </a:r>
            <a:endParaRPr kumimoji="0" lang="zh-CN" altLang="en-US" sz="2800" b="0" i="0" u="none" strike="noStrike" kern="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汉仪中简黑简" panose="00020600040101010101" charset="-122"/>
              <a:ea typeface="汉仪中简黑简" panose="00020600040101010101" charset="-122"/>
              <a:cs typeface="微软雅黑" panose="020B0503020204020204" charset="-122"/>
              <a:sym typeface="Arial" panose="020B060402020209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295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汉仪中简黑简" panose="00020600040101010101" charset="-122"/>
                <a:ea typeface="汉仪中简黑简" panose="00020600040101010101" charset="-122"/>
                <a:cs typeface="微软雅黑" panose="020B0503020204020204" charset="-122"/>
                <a:sym typeface="Arial" panose="020B0604020202090204" pitchFamily="34" charset="0"/>
              </a:rPr>
              <a:t>③跨学科整合实验：结合数学数据分析，促进思维多元化发展。</a:t>
            </a:r>
            <a:endParaRPr kumimoji="0" lang="zh-CN" altLang="en-US" sz="2800" b="0" i="0" u="none" strike="noStrike" kern="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汉仪中简黑简" panose="00020600040101010101" charset="-122"/>
              <a:ea typeface="汉仪中简黑简" panose="00020600040101010101" charset="-122"/>
              <a:cs typeface="微软雅黑" panose="020B0503020204020204" charset="-122"/>
              <a:sym typeface="Arial" panose="020B060402020209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295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0" i="0" u="none" strike="noStrike" kern="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汉仪中简黑简" panose="00020600040101010101" charset="-122"/>
              <a:ea typeface="汉仪中简黑简" panose="00020600040101010101" charset="-122"/>
              <a:cs typeface="微软雅黑" panose="020B0503020204020204" charset="-122"/>
              <a:sym typeface="Arial" panose="020B0604020202090204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grpSp>
        <p:nvGrpSpPr>
          <p:cNvPr id="17" name="组合 16"/>
          <p:cNvGrpSpPr/>
          <p:nvPr/>
        </p:nvGrpSpPr>
        <p:grpSpPr>
          <a:xfrm>
            <a:off x="2576187" y="2460624"/>
            <a:ext cx="7039058" cy="2451101"/>
            <a:chOff x="2795" y="4062"/>
            <a:chExt cx="11722" cy="4188"/>
          </a:xfrm>
        </p:grpSpPr>
        <p:sp>
          <p:nvSpPr>
            <p:cNvPr id="13" name="矩形 12"/>
            <p:cNvSpPr/>
            <p:nvPr/>
          </p:nvSpPr>
          <p:spPr>
            <a:xfrm>
              <a:off x="2795" y="4062"/>
              <a:ext cx="11722" cy="246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8800" b="1" i="0" u="none" strike="noStrike" kern="1200" cap="none" spc="0" normalizeH="0" baseline="0" noProof="0" dirty="0">
                  <a:ln w="0"/>
                  <a:solidFill>
                    <a:srgbClr val="76A5A5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汉仪中简黑简" panose="00020600040101010101" charset="-122"/>
                  <a:ea typeface="汉仪中简黑简" panose="00020600040101010101" charset="-122"/>
                  <a:cs typeface="微软雅黑" panose="020B0503020204020204" charset="-122"/>
                  <a:sym typeface="汉仪字研欢乐宋简" panose="00020600040101010101" charset="-122"/>
                </a:rPr>
                <a:t>感谢您的</a:t>
              </a:r>
              <a:r>
                <a:rPr kumimoji="0" lang="zh-CN" altLang="en-US" sz="8800" b="1" i="0" u="none" strike="noStrike" kern="1200" cap="none" spc="0" normalizeH="0" baseline="0" noProof="0" dirty="0">
                  <a:ln w="0"/>
                  <a:solidFill>
                    <a:srgbClr val="76A5A5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汉仪中简黑简" panose="00020600040101010101" charset="-122"/>
                  <a:ea typeface="汉仪中简黑简" panose="00020600040101010101" charset="-122"/>
                  <a:cs typeface="微软雅黑" panose="020B0503020204020204" charset="-122"/>
                  <a:sym typeface="汉仪字研欢乐宋简" panose="00020600040101010101" charset="-122"/>
                </a:rPr>
                <a:t>观看</a:t>
              </a:r>
              <a:endParaRPr kumimoji="0" lang="zh-CN" altLang="en-US" sz="8800" b="1" i="0" u="none" strike="noStrike" kern="1200" cap="none" spc="0" normalizeH="0" baseline="0" noProof="0" dirty="0">
                <a:ln w="0"/>
                <a:solidFill>
                  <a:srgbClr val="76A5A5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汉仪中简黑简" panose="00020600040101010101" charset="-122"/>
                <a:ea typeface="汉仪中简黑简" panose="00020600040101010101" charset="-122"/>
                <a:cs typeface="微软雅黑" panose="020B0503020204020204" charset="-122"/>
                <a:sym typeface="汉仪字研欢乐宋简" panose="00020600040101010101" charset="-122"/>
              </a:endParaRPr>
            </a:p>
          </p:txBody>
        </p:sp>
        <p:sp>
          <p:nvSpPr>
            <p:cNvPr id="15" name="圆角矩形 14"/>
            <p:cNvSpPr/>
            <p:nvPr/>
          </p:nvSpPr>
          <p:spPr>
            <a:xfrm>
              <a:off x="5761" y="7410"/>
              <a:ext cx="6584" cy="840"/>
            </a:xfrm>
            <a:prstGeom prst="roundRect">
              <a:avLst>
                <a:gd name="adj" fmla="val 50000"/>
              </a:avLst>
            </a:prstGeom>
            <a:solidFill>
              <a:srgbClr val="76A5A5"/>
            </a:solidFill>
            <a:ln>
              <a:noFill/>
            </a:ln>
          </p:spPr>
          <p:style>
            <a:lnRef idx="2">
              <a:srgbClr val="4472C4">
                <a:shade val="50000"/>
              </a:srgbClr>
            </a:lnRef>
            <a:fillRef idx="1">
              <a:srgbClr val="4472C4"/>
            </a:fillRef>
            <a:effectRef idx="0">
              <a:srgbClr val="4472C4"/>
            </a:effectRef>
            <a:fontRef idx="minor">
              <a:sysClr val="window" lastClr="FFFFFF"/>
            </a:fontRef>
          </p:style>
          <p:txBody>
            <a:bodyPr rtlCol="0" anchor="ctr"/>
            <a:p>
              <a:pPr algn="ctr"/>
              <a:r>
                <a:rPr lang="zh-CN" altLang="en-US" sz="2400">
                  <a:latin typeface="汉仪中简黑简" panose="00020600040101010101" charset="-122"/>
                  <a:ea typeface="汉仪中简黑简" panose="00020600040101010101" charset="-122"/>
                </a:rPr>
                <a:t>汇报人：</a:t>
              </a:r>
              <a:r>
                <a:rPr lang="zh-CN" altLang="en-US" sz="2400">
                  <a:latin typeface="汉仪中简黑简" panose="00020600040101010101" charset="-122"/>
                  <a:ea typeface="汉仪中简黑简" panose="00020600040101010101" charset="-122"/>
                </a:rPr>
                <a:t>刘帅</a:t>
              </a:r>
              <a:endParaRPr lang="zh-CN" altLang="en-US" sz="2400">
                <a:latin typeface="汉仪中简黑简" panose="00020600040101010101" charset="-122"/>
                <a:ea typeface="汉仪中简黑简" panose="00020600040101010101" charset="-122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0" name="文本框 9"/>
          <p:cNvSpPr txBox="1"/>
          <p:nvPr/>
        </p:nvSpPr>
        <p:spPr>
          <a:xfrm>
            <a:off x="4108450" y="3439160"/>
            <a:ext cx="397446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汉仪中简黑简" panose="00020600040101010101" charset="-122"/>
                <a:ea typeface="汉仪中简黑简" panose="00020600040101010101" charset="-122"/>
                <a:cs typeface="+mn-cs"/>
              </a:rPr>
              <a:t>研究</a:t>
            </a:r>
            <a:r>
              <a:rPr kumimoji="0" lang="zh-CN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汉仪中简黑简" panose="00020600040101010101" charset="-122"/>
                <a:ea typeface="汉仪中简黑简" panose="00020600040101010101" charset="-122"/>
                <a:cs typeface="+mn-cs"/>
              </a:rPr>
              <a:t>思路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汉仪中简黑简" panose="00020600040101010101" charset="-122"/>
              <a:ea typeface="汉仪中简黑简" panose="00020600040101010101" charset="-122"/>
              <a:cs typeface="+mn-cs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5105400" y="1884680"/>
            <a:ext cx="1945005" cy="186118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150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汉仪中简黑简" panose="00020600040101010101" charset="-122"/>
                <a:ea typeface="汉仪中简黑简" panose="00020600040101010101" charset="-122"/>
                <a:cs typeface="+mn-cs"/>
              </a:rPr>
              <a:t>01</a:t>
            </a:r>
            <a:endParaRPr kumimoji="0" lang="en-US" altLang="zh-CN" sz="11500" b="1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汉仪中简黑简" panose="00020600040101010101" charset="-122"/>
              <a:ea typeface="汉仪中简黑简" panose="00020600040101010101" charset="-122"/>
              <a:cs typeface="+mn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00" name="文本框 99"/>
          <p:cNvSpPr txBox="1"/>
          <p:nvPr/>
        </p:nvSpPr>
        <p:spPr>
          <a:xfrm>
            <a:off x="1628775" y="1634490"/>
            <a:ext cx="9359265" cy="1621790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p>
            <a:pPr indent="720090" algn="just" fontAlgn="auto"/>
            <a:r>
              <a:rPr lang="zh-CN" sz="3200" b="0">
                <a:latin typeface="楷体" charset="0"/>
                <a:ea typeface="楷体" charset="0"/>
                <a:cs typeface="楷体" charset="0"/>
              </a:rPr>
              <a:t>为了满足实际教学的需要和更大力度的锻炼学生的科学思维能力，基于这样的背景确定了优化“探究不同纸的吸水性”实验的</a:t>
            </a:r>
            <a:r>
              <a:rPr lang="zh-CN" sz="3200" b="0">
                <a:latin typeface="楷体" charset="0"/>
                <a:ea typeface="楷体" charset="0"/>
                <a:cs typeface="楷体" charset="0"/>
              </a:rPr>
              <a:t>想法。</a:t>
            </a:r>
            <a:endParaRPr lang="zh-CN" altLang="en-US" sz="3200" b="0">
              <a:latin typeface="楷体" charset="0"/>
              <a:ea typeface="楷体" charset="0"/>
              <a:cs typeface="楷体" charset="0"/>
            </a:endParaRPr>
          </a:p>
        </p:txBody>
      </p:sp>
      <p:grpSp>
        <p:nvGrpSpPr>
          <p:cNvPr id="158" name="组合 157"/>
          <p:cNvGrpSpPr/>
          <p:nvPr>
            <p:custDataLst>
              <p:tags r:id="rId2"/>
            </p:custDataLst>
          </p:nvPr>
        </p:nvGrpSpPr>
        <p:grpSpPr>
          <a:xfrm flipV="1">
            <a:off x="4663830" y="3474035"/>
            <a:ext cx="2761425" cy="2832392"/>
            <a:chOff x="7674123" y="2409547"/>
            <a:chExt cx="2486826" cy="2550736"/>
          </a:xfrm>
        </p:grpSpPr>
        <p:sp>
          <p:nvSpPr>
            <p:cNvPr id="3" name="任意多边形 2"/>
            <p:cNvSpPr/>
            <p:nvPr>
              <p:custDataLst>
                <p:tags r:id="rId3"/>
              </p:custDataLst>
            </p:nvPr>
          </p:nvSpPr>
          <p:spPr>
            <a:xfrm>
              <a:off x="8657431" y="2409547"/>
              <a:ext cx="519839" cy="189075"/>
            </a:xfrm>
            <a:custGeom>
              <a:avLst/>
              <a:gdLst>
                <a:gd name="connsiteX0" fmla="*/ 225735 w 519839"/>
                <a:gd name="connsiteY0" fmla="*/ 0 h 189075"/>
                <a:gd name="connsiteX1" fmla="*/ 294103 w 519839"/>
                <a:gd name="connsiteY1" fmla="*/ 0 h 189075"/>
                <a:gd name="connsiteX2" fmla="*/ 510644 w 519839"/>
                <a:gd name="connsiteY2" fmla="*/ 143533 h 189075"/>
                <a:gd name="connsiteX3" fmla="*/ 519839 w 519839"/>
                <a:gd name="connsiteY3" fmla="*/ 189075 h 189075"/>
                <a:gd name="connsiteX4" fmla="*/ 0 w 519839"/>
                <a:gd name="connsiteY4" fmla="*/ 189075 h 189075"/>
                <a:gd name="connsiteX5" fmla="*/ 9194 w 519839"/>
                <a:gd name="connsiteY5" fmla="*/ 143533 h 189075"/>
                <a:gd name="connsiteX6" fmla="*/ 225735 w 519839"/>
                <a:gd name="connsiteY6" fmla="*/ 0 h 18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19839" h="189075">
                  <a:moveTo>
                    <a:pt x="225735" y="0"/>
                  </a:moveTo>
                  <a:lnTo>
                    <a:pt x="294103" y="0"/>
                  </a:lnTo>
                  <a:cubicBezTo>
                    <a:pt x="391447" y="0"/>
                    <a:pt x="474968" y="59185"/>
                    <a:pt x="510644" y="143533"/>
                  </a:cubicBezTo>
                  <a:lnTo>
                    <a:pt x="519839" y="189075"/>
                  </a:lnTo>
                  <a:lnTo>
                    <a:pt x="0" y="189075"/>
                  </a:lnTo>
                  <a:lnTo>
                    <a:pt x="9194" y="143533"/>
                  </a:lnTo>
                  <a:cubicBezTo>
                    <a:pt x="44871" y="59185"/>
                    <a:pt x="128391" y="0"/>
                    <a:pt x="225735" y="0"/>
                  </a:cubicBezTo>
                  <a:close/>
                </a:path>
              </a:pathLst>
            </a:custGeom>
            <a:solidFill>
              <a:srgbClr val="595959">
                <a:lumMod val="65000"/>
                <a:lumOff val="35000"/>
              </a:srgbClr>
            </a:solidFill>
            <a:ln>
              <a:noFill/>
            </a:ln>
          </p:spPr>
          <p:style>
            <a:lnRef idx="2">
              <a:srgbClr val="595959">
                <a:shade val="50000"/>
              </a:srgbClr>
            </a:lnRef>
            <a:fillRef idx="1">
              <a:srgbClr val="595959"/>
            </a:fillRef>
            <a:effectRef idx="0">
              <a:srgbClr val="595959"/>
            </a:effectRef>
            <a:fontRef idx="minor">
              <a:sysClr val="window" lastClr="FFFFFF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solidFill>
                  <a:sysClr val="window" lastClr="FFFFFF"/>
                </a:solidFill>
                <a:latin typeface="微软雅黑" charset="0"/>
                <a:ea typeface="微软雅黑" charset="0"/>
              </a:endParaRPr>
            </a:p>
          </p:txBody>
        </p:sp>
        <p:sp>
          <p:nvSpPr>
            <p:cNvPr id="4" name="圆角矩形 3"/>
            <p:cNvSpPr/>
            <p:nvPr>
              <p:custDataLst>
                <p:tags r:id="rId4"/>
              </p:custDataLst>
            </p:nvPr>
          </p:nvSpPr>
          <p:spPr>
            <a:xfrm>
              <a:off x="8545794" y="2674836"/>
              <a:ext cx="734937" cy="119640"/>
            </a:xfrm>
            <a:prstGeom prst="roundRect">
              <a:avLst>
                <a:gd name="adj" fmla="val 50000"/>
              </a:avLst>
            </a:prstGeom>
            <a:solidFill>
              <a:srgbClr val="595959">
                <a:lumMod val="65000"/>
                <a:lumOff val="35000"/>
              </a:srgbClr>
            </a:solidFill>
            <a:ln>
              <a:noFill/>
            </a:ln>
          </p:spPr>
          <p:style>
            <a:lnRef idx="2">
              <a:srgbClr val="595959">
                <a:shade val="50000"/>
              </a:srgbClr>
            </a:lnRef>
            <a:fillRef idx="1">
              <a:srgbClr val="595959"/>
            </a:fillRef>
            <a:effectRef idx="0">
              <a:srgbClr val="595959"/>
            </a:effectRef>
            <a:fontRef idx="minor">
              <a:sysClr val="window" lastClr="FFFFFF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solidFill>
                  <a:sysClr val="window" lastClr="FFFFFF"/>
                </a:solidFill>
                <a:latin typeface="微软雅黑" charset="0"/>
                <a:ea typeface="微软雅黑" charset="0"/>
              </a:endParaRPr>
            </a:p>
          </p:txBody>
        </p:sp>
        <p:sp>
          <p:nvSpPr>
            <p:cNvPr id="5" name="圆角矩形 4"/>
            <p:cNvSpPr/>
            <p:nvPr>
              <p:custDataLst>
                <p:tags r:id="rId5"/>
              </p:custDataLst>
            </p:nvPr>
          </p:nvSpPr>
          <p:spPr>
            <a:xfrm>
              <a:off x="8545794" y="2854998"/>
              <a:ext cx="734937" cy="119640"/>
            </a:xfrm>
            <a:prstGeom prst="roundRect">
              <a:avLst>
                <a:gd name="adj" fmla="val 50000"/>
              </a:avLst>
            </a:prstGeom>
            <a:solidFill>
              <a:srgbClr val="595959">
                <a:lumMod val="65000"/>
                <a:lumOff val="35000"/>
              </a:srgbClr>
            </a:solidFill>
            <a:ln>
              <a:noFill/>
            </a:ln>
          </p:spPr>
          <p:style>
            <a:lnRef idx="2">
              <a:srgbClr val="595959">
                <a:shade val="50000"/>
              </a:srgbClr>
            </a:lnRef>
            <a:fillRef idx="1">
              <a:srgbClr val="595959"/>
            </a:fillRef>
            <a:effectRef idx="0">
              <a:srgbClr val="595959"/>
            </a:effectRef>
            <a:fontRef idx="minor">
              <a:sysClr val="window" lastClr="FFFFFF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solidFill>
                  <a:sysClr val="window" lastClr="FFFFFF"/>
                </a:solidFill>
                <a:latin typeface="微软雅黑" charset="0"/>
                <a:ea typeface="微软雅黑" charset="0"/>
              </a:endParaRPr>
            </a:p>
          </p:txBody>
        </p:sp>
        <p:sp>
          <p:nvSpPr>
            <p:cNvPr id="6" name="圆角矩形 5"/>
            <p:cNvSpPr/>
            <p:nvPr>
              <p:custDataLst>
                <p:tags r:id="rId6"/>
              </p:custDataLst>
            </p:nvPr>
          </p:nvSpPr>
          <p:spPr>
            <a:xfrm>
              <a:off x="8545794" y="3035160"/>
              <a:ext cx="734937" cy="119640"/>
            </a:xfrm>
            <a:prstGeom prst="roundRect">
              <a:avLst>
                <a:gd name="adj" fmla="val 50000"/>
              </a:avLst>
            </a:prstGeom>
            <a:solidFill>
              <a:srgbClr val="595959">
                <a:lumMod val="65000"/>
                <a:lumOff val="35000"/>
              </a:srgbClr>
            </a:solidFill>
            <a:ln>
              <a:noFill/>
            </a:ln>
          </p:spPr>
          <p:style>
            <a:lnRef idx="2">
              <a:srgbClr val="595959">
                <a:shade val="50000"/>
              </a:srgbClr>
            </a:lnRef>
            <a:fillRef idx="1">
              <a:srgbClr val="595959"/>
            </a:fillRef>
            <a:effectRef idx="0">
              <a:srgbClr val="595959"/>
            </a:effectRef>
            <a:fontRef idx="minor">
              <a:sysClr val="window" lastClr="FFFFFF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solidFill>
                  <a:sysClr val="window" lastClr="FFFFFF"/>
                </a:solidFill>
                <a:latin typeface="微软雅黑" charset="0"/>
                <a:ea typeface="微软雅黑" charset="0"/>
              </a:endParaRPr>
            </a:p>
          </p:txBody>
        </p:sp>
        <p:sp>
          <p:nvSpPr>
            <p:cNvPr id="7" name="空心弧 6"/>
            <p:cNvSpPr/>
            <p:nvPr>
              <p:custDataLst>
                <p:tags r:id="rId7"/>
              </p:custDataLst>
            </p:nvPr>
          </p:nvSpPr>
          <p:spPr>
            <a:xfrm>
              <a:off x="8147608" y="2974638"/>
              <a:ext cx="1565491" cy="1565491"/>
            </a:xfrm>
            <a:prstGeom prst="blockArc">
              <a:avLst>
                <a:gd name="adj1" fmla="val 18395698"/>
                <a:gd name="adj2" fmla="val 13998897"/>
                <a:gd name="adj3" fmla="val 8737"/>
              </a:avLst>
            </a:prstGeom>
            <a:solidFill>
              <a:srgbClr val="595959">
                <a:lumMod val="65000"/>
                <a:lumOff val="35000"/>
              </a:srgbClr>
            </a:solidFill>
            <a:ln>
              <a:noFill/>
            </a:ln>
          </p:spPr>
          <p:style>
            <a:lnRef idx="2">
              <a:srgbClr val="595959">
                <a:shade val="50000"/>
              </a:srgbClr>
            </a:lnRef>
            <a:fillRef idx="1">
              <a:srgbClr val="595959"/>
            </a:fillRef>
            <a:effectRef idx="0">
              <a:srgbClr val="595959"/>
            </a:effectRef>
            <a:fontRef idx="minor">
              <a:sysClr val="window" lastClr="FFFFFF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solidFill>
                  <a:srgbClr val="595959"/>
                </a:solidFill>
                <a:latin typeface="微软雅黑" charset="0"/>
                <a:ea typeface="微软雅黑" charset="0"/>
              </a:endParaRPr>
            </a:p>
          </p:txBody>
        </p:sp>
        <p:sp>
          <p:nvSpPr>
            <p:cNvPr id="8" name="圆角矩形 7"/>
            <p:cNvSpPr/>
            <p:nvPr>
              <p:custDataLst>
                <p:tags r:id="rId8"/>
              </p:custDataLst>
            </p:nvPr>
          </p:nvSpPr>
          <p:spPr>
            <a:xfrm>
              <a:off x="9784934" y="3563599"/>
              <a:ext cx="376015" cy="128184"/>
            </a:xfrm>
            <a:prstGeom prst="roundRect">
              <a:avLst>
                <a:gd name="adj" fmla="val 50000"/>
              </a:avLst>
            </a:prstGeom>
            <a:solidFill>
              <a:srgbClr val="595959">
                <a:lumMod val="65000"/>
                <a:lumOff val="35000"/>
              </a:srgbClr>
            </a:solidFill>
            <a:ln>
              <a:noFill/>
            </a:ln>
          </p:spPr>
          <p:style>
            <a:lnRef idx="2">
              <a:srgbClr val="595959">
                <a:shade val="50000"/>
              </a:srgbClr>
            </a:lnRef>
            <a:fillRef idx="1">
              <a:srgbClr val="595959"/>
            </a:fillRef>
            <a:effectRef idx="0">
              <a:srgbClr val="595959"/>
            </a:effectRef>
            <a:fontRef idx="minor">
              <a:sysClr val="window" lastClr="FFFFFF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solidFill>
                  <a:sysClr val="window" lastClr="FFFFFF"/>
                </a:solidFill>
                <a:latin typeface="微软雅黑" charset="0"/>
                <a:ea typeface="微软雅黑" charset="0"/>
              </a:endParaRPr>
            </a:p>
          </p:txBody>
        </p:sp>
        <p:sp>
          <p:nvSpPr>
            <p:cNvPr id="9" name="圆角矩形 8"/>
            <p:cNvSpPr/>
            <p:nvPr>
              <p:custDataLst>
                <p:tags r:id="rId9"/>
              </p:custDataLst>
            </p:nvPr>
          </p:nvSpPr>
          <p:spPr>
            <a:xfrm>
              <a:off x="7674123" y="3563599"/>
              <a:ext cx="376015" cy="128184"/>
            </a:xfrm>
            <a:prstGeom prst="roundRect">
              <a:avLst>
                <a:gd name="adj" fmla="val 50000"/>
              </a:avLst>
            </a:prstGeom>
            <a:solidFill>
              <a:srgbClr val="595959">
                <a:lumMod val="65000"/>
                <a:lumOff val="35000"/>
              </a:srgbClr>
            </a:solidFill>
            <a:ln>
              <a:noFill/>
            </a:ln>
          </p:spPr>
          <p:style>
            <a:lnRef idx="2">
              <a:srgbClr val="595959">
                <a:shade val="50000"/>
              </a:srgbClr>
            </a:lnRef>
            <a:fillRef idx="1">
              <a:srgbClr val="595959"/>
            </a:fillRef>
            <a:effectRef idx="0">
              <a:srgbClr val="595959"/>
            </a:effectRef>
            <a:fontRef idx="minor">
              <a:sysClr val="window" lastClr="FFFFFF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solidFill>
                  <a:sysClr val="window" lastClr="FFFFFF"/>
                </a:solidFill>
                <a:latin typeface="微软雅黑" charset="0"/>
                <a:ea typeface="微软雅黑" charset="0"/>
              </a:endParaRPr>
            </a:p>
          </p:txBody>
        </p:sp>
        <p:sp>
          <p:nvSpPr>
            <p:cNvPr id="2" name="圆角矩形 1"/>
            <p:cNvSpPr/>
            <p:nvPr>
              <p:custDataLst>
                <p:tags r:id="rId10"/>
              </p:custDataLst>
            </p:nvPr>
          </p:nvSpPr>
          <p:spPr>
            <a:xfrm rot="5400000">
              <a:off x="8742345" y="4708184"/>
              <a:ext cx="376015" cy="128184"/>
            </a:xfrm>
            <a:prstGeom prst="roundRect">
              <a:avLst>
                <a:gd name="adj" fmla="val 50000"/>
              </a:avLst>
            </a:prstGeom>
            <a:solidFill>
              <a:srgbClr val="595959">
                <a:lumMod val="65000"/>
                <a:lumOff val="35000"/>
              </a:srgbClr>
            </a:solidFill>
            <a:ln>
              <a:noFill/>
            </a:ln>
          </p:spPr>
          <p:style>
            <a:lnRef idx="2">
              <a:srgbClr val="595959">
                <a:shade val="50000"/>
              </a:srgbClr>
            </a:lnRef>
            <a:fillRef idx="1">
              <a:srgbClr val="595959"/>
            </a:fillRef>
            <a:effectRef idx="0">
              <a:srgbClr val="595959"/>
            </a:effectRef>
            <a:fontRef idx="minor">
              <a:sysClr val="window" lastClr="FFFFFF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solidFill>
                  <a:sysClr val="window" lastClr="FFFFFF"/>
                </a:solidFill>
                <a:latin typeface="微软雅黑" charset="0"/>
                <a:ea typeface="微软雅黑" charset="0"/>
              </a:endParaRPr>
            </a:p>
          </p:txBody>
        </p:sp>
        <p:sp>
          <p:nvSpPr>
            <p:cNvPr id="11" name="圆角矩形 10"/>
            <p:cNvSpPr/>
            <p:nvPr>
              <p:custDataLst>
                <p:tags r:id="rId11"/>
              </p:custDataLst>
            </p:nvPr>
          </p:nvSpPr>
          <p:spPr>
            <a:xfrm rot="8020457">
              <a:off x="7938045" y="4311986"/>
              <a:ext cx="376015" cy="128184"/>
            </a:xfrm>
            <a:prstGeom prst="roundRect">
              <a:avLst>
                <a:gd name="adj" fmla="val 50000"/>
              </a:avLst>
            </a:prstGeom>
            <a:solidFill>
              <a:srgbClr val="595959">
                <a:lumMod val="65000"/>
                <a:lumOff val="35000"/>
              </a:srgbClr>
            </a:solidFill>
            <a:ln>
              <a:noFill/>
            </a:ln>
          </p:spPr>
          <p:style>
            <a:lnRef idx="2">
              <a:srgbClr val="595959">
                <a:shade val="50000"/>
              </a:srgbClr>
            </a:lnRef>
            <a:fillRef idx="1">
              <a:srgbClr val="595959"/>
            </a:fillRef>
            <a:effectRef idx="0">
              <a:srgbClr val="595959"/>
            </a:effectRef>
            <a:fontRef idx="minor">
              <a:sysClr val="window" lastClr="FFFFFF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solidFill>
                  <a:sysClr val="window" lastClr="FFFFFF"/>
                </a:solidFill>
                <a:latin typeface="微软雅黑" charset="0"/>
                <a:ea typeface="微软雅黑" charset="0"/>
              </a:endParaRPr>
            </a:p>
          </p:txBody>
        </p:sp>
        <p:sp>
          <p:nvSpPr>
            <p:cNvPr id="12" name="圆角矩形 11"/>
            <p:cNvSpPr/>
            <p:nvPr>
              <p:custDataLst>
                <p:tags r:id="rId12"/>
              </p:custDataLst>
            </p:nvPr>
          </p:nvSpPr>
          <p:spPr>
            <a:xfrm rot="2879637">
              <a:off x="9516546" y="4391169"/>
              <a:ext cx="376015" cy="128184"/>
            </a:xfrm>
            <a:prstGeom prst="roundRect">
              <a:avLst>
                <a:gd name="adj" fmla="val 50000"/>
              </a:avLst>
            </a:prstGeom>
            <a:solidFill>
              <a:srgbClr val="595959">
                <a:lumMod val="65000"/>
                <a:lumOff val="35000"/>
              </a:srgbClr>
            </a:solidFill>
            <a:ln>
              <a:noFill/>
            </a:ln>
          </p:spPr>
          <p:style>
            <a:lnRef idx="2">
              <a:srgbClr val="595959">
                <a:shade val="50000"/>
              </a:srgbClr>
            </a:lnRef>
            <a:fillRef idx="1">
              <a:srgbClr val="595959"/>
            </a:fillRef>
            <a:effectRef idx="0">
              <a:srgbClr val="595959"/>
            </a:effectRef>
            <a:fontRef idx="minor">
              <a:sysClr val="window" lastClr="FFFFFF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solidFill>
                  <a:sysClr val="window" lastClr="FFFFFF"/>
                </a:solidFill>
                <a:latin typeface="微软雅黑" charset="0"/>
                <a:ea typeface="微软雅黑" charset="0"/>
              </a:endParaRPr>
            </a:p>
          </p:txBody>
        </p:sp>
        <p:grpSp>
          <p:nvGrpSpPr>
            <p:cNvPr id="13" name="组合 12"/>
            <p:cNvGrpSpPr/>
            <p:nvPr/>
          </p:nvGrpSpPr>
          <p:grpSpPr>
            <a:xfrm>
              <a:off x="8120924" y="2949699"/>
              <a:ext cx="1362880" cy="1357931"/>
              <a:chOff x="9036050" y="504825"/>
              <a:chExt cx="1311276" cy="1306513"/>
            </a:xfrm>
          </p:grpSpPr>
          <p:sp>
            <p:nvSpPr>
              <p:cNvPr id="14" name="Freeform 1356"/>
              <p:cNvSpPr/>
              <p:nvPr>
                <p:custDataLst>
                  <p:tags r:id="rId13"/>
                </p:custDataLst>
              </p:nvPr>
            </p:nvSpPr>
            <p:spPr bwMode="auto">
              <a:xfrm>
                <a:off x="9285288" y="749300"/>
                <a:ext cx="1062038" cy="1062038"/>
              </a:xfrm>
              <a:custGeom>
                <a:avLst/>
                <a:gdLst>
                  <a:gd name="T0" fmla="*/ 1337 w 1337"/>
                  <a:gd name="T1" fmla="*/ 705 h 1340"/>
                  <a:gd name="T2" fmla="*/ 1324 w 1337"/>
                  <a:gd name="T3" fmla="*/ 804 h 1340"/>
                  <a:gd name="T4" fmla="*/ 1297 w 1337"/>
                  <a:gd name="T5" fmla="*/ 899 h 1340"/>
                  <a:gd name="T6" fmla="*/ 1256 w 1337"/>
                  <a:gd name="T7" fmla="*/ 989 h 1340"/>
                  <a:gd name="T8" fmla="*/ 1204 w 1337"/>
                  <a:gd name="T9" fmla="*/ 1070 h 1340"/>
                  <a:gd name="T10" fmla="*/ 1141 w 1337"/>
                  <a:gd name="T11" fmla="*/ 1143 h 1340"/>
                  <a:gd name="T12" fmla="*/ 1069 w 1337"/>
                  <a:gd name="T13" fmla="*/ 1205 h 1340"/>
                  <a:gd name="T14" fmla="*/ 988 w 1337"/>
                  <a:gd name="T15" fmla="*/ 1259 h 1340"/>
                  <a:gd name="T16" fmla="*/ 898 w 1337"/>
                  <a:gd name="T17" fmla="*/ 1298 h 1340"/>
                  <a:gd name="T18" fmla="*/ 803 w 1337"/>
                  <a:gd name="T19" fmla="*/ 1325 h 1340"/>
                  <a:gd name="T20" fmla="*/ 702 w 1337"/>
                  <a:gd name="T21" fmla="*/ 1338 h 1340"/>
                  <a:gd name="T22" fmla="*/ 634 w 1337"/>
                  <a:gd name="T23" fmla="*/ 1338 h 1340"/>
                  <a:gd name="T24" fmla="*/ 533 w 1337"/>
                  <a:gd name="T25" fmla="*/ 1325 h 1340"/>
                  <a:gd name="T26" fmla="*/ 438 w 1337"/>
                  <a:gd name="T27" fmla="*/ 1298 h 1340"/>
                  <a:gd name="T28" fmla="*/ 350 w 1337"/>
                  <a:gd name="T29" fmla="*/ 1259 h 1340"/>
                  <a:gd name="T30" fmla="*/ 268 w 1337"/>
                  <a:gd name="T31" fmla="*/ 1205 h 1340"/>
                  <a:gd name="T32" fmla="*/ 196 w 1337"/>
                  <a:gd name="T33" fmla="*/ 1143 h 1340"/>
                  <a:gd name="T34" fmla="*/ 132 w 1337"/>
                  <a:gd name="T35" fmla="*/ 1070 h 1340"/>
                  <a:gd name="T36" fmla="*/ 80 w 1337"/>
                  <a:gd name="T37" fmla="*/ 989 h 1340"/>
                  <a:gd name="T38" fmla="*/ 40 w 1337"/>
                  <a:gd name="T39" fmla="*/ 899 h 1340"/>
                  <a:gd name="T40" fmla="*/ 13 w 1337"/>
                  <a:gd name="T41" fmla="*/ 804 h 1340"/>
                  <a:gd name="T42" fmla="*/ 1 w 1337"/>
                  <a:gd name="T43" fmla="*/ 705 h 1340"/>
                  <a:gd name="T44" fmla="*/ 1 w 1337"/>
                  <a:gd name="T45" fmla="*/ 635 h 1340"/>
                  <a:gd name="T46" fmla="*/ 13 w 1337"/>
                  <a:gd name="T47" fmla="*/ 534 h 1340"/>
                  <a:gd name="T48" fmla="*/ 40 w 1337"/>
                  <a:gd name="T49" fmla="*/ 439 h 1340"/>
                  <a:gd name="T50" fmla="*/ 80 w 1337"/>
                  <a:gd name="T51" fmla="*/ 351 h 1340"/>
                  <a:gd name="T52" fmla="*/ 132 w 1337"/>
                  <a:gd name="T53" fmla="*/ 269 h 1340"/>
                  <a:gd name="T54" fmla="*/ 196 w 1337"/>
                  <a:gd name="T55" fmla="*/ 197 h 1340"/>
                  <a:gd name="T56" fmla="*/ 268 w 1337"/>
                  <a:gd name="T57" fmla="*/ 133 h 1340"/>
                  <a:gd name="T58" fmla="*/ 350 w 1337"/>
                  <a:gd name="T59" fmla="*/ 81 h 1340"/>
                  <a:gd name="T60" fmla="*/ 438 w 1337"/>
                  <a:gd name="T61" fmla="*/ 41 h 1340"/>
                  <a:gd name="T62" fmla="*/ 533 w 1337"/>
                  <a:gd name="T63" fmla="*/ 15 h 1340"/>
                  <a:gd name="T64" fmla="*/ 634 w 1337"/>
                  <a:gd name="T65" fmla="*/ 2 h 1340"/>
                  <a:gd name="T66" fmla="*/ 702 w 1337"/>
                  <a:gd name="T67" fmla="*/ 2 h 1340"/>
                  <a:gd name="T68" fmla="*/ 803 w 1337"/>
                  <a:gd name="T69" fmla="*/ 15 h 1340"/>
                  <a:gd name="T70" fmla="*/ 898 w 1337"/>
                  <a:gd name="T71" fmla="*/ 41 h 1340"/>
                  <a:gd name="T72" fmla="*/ 988 w 1337"/>
                  <a:gd name="T73" fmla="*/ 81 h 1340"/>
                  <a:gd name="T74" fmla="*/ 1069 w 1337"/>
                  <a:gd name="T75" fmla="*/ 133 h 1340"/>
                  <a:gd name="T76" fmla="*/ 1141 w 1337"/>
                  <a:gd name="T77" fmla="*/ 197 h 1340"/>
                  <a:gd name="T78" fmla="*/ 1204 w 1337"/>
                  <a:gd name="T79" fmla="*/ 269 h 1340"/>
                  <a:gd name="T80" fmla="*/ 1256 w 1337"/>
                  <a:gd name="T81" fmla="*/ 351 h 1340"/>
                  <a:gd name="T82" fmla="*/ 1297 w 1337"/>
                  <a:gd name="T83" fmla="*/ 439 h 1340"/>
                  <a:gd name="T84" fmla="*/ 1324 w 1337"/>
                  <a:gd name="T85" fmla="*/ 534 h 1340"/>
                  <a:gd name="T86" fmla="*/ 1337 w 1337"/>
                  <a:gd name="T87" fmla="*/ 635 h 13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337" h="1340">
                    <a:moveTo>
                      <a:pt x="1337" y="670"/>
                    </a:moveTo>
                    <a:lnTo>
                      <a:pt x="1337" y="670"/>
                    </a:lnTo>
                    <a:lnTo>
                      <a:pt x="1337" y="705"/>
                    </a:lnTo>
                    <a:lnTo>
                      <a:pt x="1334" y="738"/>
                    </a:lnTo>
                    <a:lnTo>
                      <a:pt x="1330" y="771"/>
                    </a:lnTo>
                    <a:lnTo>
                      <a:pt x="1324" y="804"/>
                    </a:lnTo>
                    <a:lnTo>
                      <a:pt x="1317" y="837"/>
                    </a:lnTo>
                    <a:lnTo>
                      <a:pt x="1307" y="869"/>
                    </a:lnTo>
                    <a:lnTo>
                      <a:pt x="1297" y="899"/>
                    </a:lnTo>
                    <a:lnTo>
                      <a:pt x="1285" y="930"/>
                    </a:lnTo>
                    <a:lnTo>
                      <a:pt x="1272" y="960"/>
                    </a:lnTo>
                    <a:lnTo>
                      <a:pt x="1256" y="989"/>
                    </a:lnTo>
                    <a:lnTo>
                      <a:pt x="1240" y="1016"/>
                    </a:lnTo>
                    <a:lnTo>
                      <a:pt x="1223" y="1044"/>
                    </a:lnTo>
                    <a:lnTo>
                      <a:pt x="1204" y="1070"/>
                    </a:lnTo>
                    <a:lnTo>
                      <a:pt x="1184" y="1096"/>
                    </a:lnTo>
                    <a:lnTo>
                      <a:pt x="1164" y="1120"/>
                    </a:lnTo>
                    <a:lnTo>
                      <a:pt x="1141" y="1143"/>
                    </a:lnTo>
                    <a:lnTo>
                      <a:pt x="1118" y="1165"/>
                    </a:lnTo>
                    <a:lnTo>
                      <a:pt x="1095" y="1187"/>
                    </a:lnTo>
                    <a:lnTo>
                      <a:pt x="1069" y="1205"/>
                    </a:lnTo>
                    <a:lnTo>
                      <a:pt x="1043" y="1224"/>
                    </a:lnTo>
                    <a:lnTo>
                      <a:pt x="1015" y="1241"/>
                    </a:lnTo>
                    <a:lnTo>
                      <a:pt x="988" y="1259"/>
                    </a:lnTo>
                    <a:lnTo>
                      <a:pt x="959" y="1273"/>
                    </a:lnTo>
                    <a:lnTo>
                      <a:pt x="929" y="1286"/>
                    </a:lnTo>
                    <a:lnTo>
                      <a:pt x="898" y="1298"/>
                    </a:lnTo>
                    <a:lnTo>
                      <a:pt x="867" y="1309"/>
                    </a:lnTo>
                    <a:lnTo>
                      <a:pt x="835" y="1318"/>
                    </a:lnTo>
                    <a:lnTo>
                      <a:pt x="803" y="1325"/>
                    </a:lnTo>
                    <a:lnTo>
                      <a:pt x="770" y="1331"/>
                    </a:lnTo>
                    <a:lnTo>
                      <a:pt x="737" y="1335"/>
                    </a:lnTo>
                    <a:lnTo>
                      <a:pt x="702" y="1338"/>
                    </a:lnTo>
                    <a:lnTo>
                      <a:pt x="669" y="1340"/>
                    </a:lnTo>
                    <a:lnTo>
                      <a:pt x="669" y="1340"/>
                    </a:lnTo>
                    <a:lnTo>
                      <a:pt x="634" y="1338"/>
                    </a:lnTo>
                    <a:lnTo>
                      <a:pt x="600" y="1335"/>
                    </a:lnTo>
                    <a:lnTo>
                      <a:pt x="567" y="1331"/>
                    </a:lnTo>
                    <a:lnTo>
                      <a:pt x="533" y="1325"/>
                    </a:lnTo>
                    <a:lnTo>
                      <a:pt x="502" y="1318"/>
                    </a:lnTo>
                    <a:lnTo>
                      <a:pt x="470" y="1309"/>
                    </a:lnTo>
                    <a:lnTo>
                      <a:pt x="438" y="1298"/>
                    </a:lnTo>
                    <a:lnTo>
                      <a:pt x="408" y="1286"/>
                    </a:lnTo>
                    <a:lnTo>
                      <a:pt x="379" y="1273"/>
                    </a:lnTo>
                    <a:lnTo>
                      <a:pt x="350" y="1259"/>
                    </a:lnTo>
                    <a:lnTo>
                      <a:pt x="321" y="1241"/>
                    </a:lnTo>
                    <a:lnTo>
                      <a:pt x="294" y="1224"/>
                    </a:lnTo>
                    <a:lnTo>
                      <a:pt x="268" y="1205"/>
                    </a:lnTo>
                    <a:lnTo>
                      <a:pt x="243" y="1187"/>
                    </a:lnTo>
                    <a:lnTo>
                      <a:pt x="219" y="1165"/>
                    </a:lnTo>
                    <a:lnTo>
                      <a:pt x="196" y="1143"/>
                    </a:lnTo>
                    <a:lnTo>
                      <a:pt x="173" y="1120"/>
                    </a:lnTo>
                    <a:lnTo>
                      <a:pt x="152" y="1096"/>
                    </a:lnTo>
                    <a:lnTo>
                      <a:pt x="132" y="1070"/>
                    </a:lnTo>
                    <a:lnTo>
                      <a:pt x="114" y="1044"/>
                    </a:lnTo>
                    <a:lnTo>
                      <a:pt x="96" y="1016"/>
                    </a:lnTo>
                    <a:lnTo>
                      <a:pt x="80" y="989"/>
                    </a:lnTo>
                    <a:lnTo>
                      <a:pt x="66" y="960"/>
                    </a:lnTo>
                    <a:lnTo>
                      <a:pt x="51" y="930"/>
                    </a:lnTo>
                    <a:lnTo>
                      <a:pt x="40" y="899"/>
                    </a:lnTo>
                    <a:lnTo>
                      <a:pt x="30" y="869"/>
                    </a:lnTo>
                    <a:lnTo>
                      <a:pt x="21" y="837"/>
                    </a:lnTo>
                    <a:lnTo>
                      <a:pt x="13" y="804"/>
                    </a:lnTo>
                    <a:lnTo>
                      <a:pt x="7" y="771"/>
                    </a:lnTo>
                    <a:lnTo>
                      <a:pt x="2" y="738"/>
                    </a:lnTo>
                    <a:lnTo>
                      <a:pt x="1" y="705"/>
                    </a:lnTo>
                    <a:lnTo>
                      <a:pt x="0" y="670"/>
                    </a:lnTo>
                    <a:lnTo>
                      <a:pt x="0" y="670"/>
                    </a:lnTo>
                    <a:lnTo>
                      <a:pt x="1" y="635"/>
                    </a:lnTo>
                    <a:lnTo>
                      <a:pt x="2" y="601"/>
                    </a:lnTo>
                    <a:lnTo>
                      <a:pt x="7" y="568"/>
                    </a:lnTo>
                    <a:lnTo>
                      <a:pt x="13" y="534"/>
                    </a:lnTo>
                    <a:lnTo>
                      <a:pt x="21" y="503"/>
                    </a:lnTo>
                    <a:lnTo>
                      <a:pt x="30" y="471"/>
                    </a:lnTo>
                    <a:lnTo>
                      <a:pt x="40" y="439"/>
                    </a:lnTo>
                    <a:lnTo>
                      <a:pt x="51" y="409"/>
                    </a:lnTo>
                    <a:lnTo>
                      <a:pt x="66" y="380"/>
                    </a:lnTo>
                    <a:lnTo>
                      <a:pt x="80" y="351"/>
                    </a:lnTo>
                    <a:lnTo>
                      <a:pt x="96" y="322"/>
                    </a:lnTo>
                    <a:lnTo>
                      <a:pt x="114" y="296"/>
                    </a:lnTo>
                    <a:lnTo>
                      <a:pt x="132" y="269"/>
                    </a:lnTo>
                    <a:lnTo>
                      <a:pt x="152" y="244"/>
                    </a:lnTo>
                    <a:lnTo>
                      <a:pt x="173" y="220"/>
                    </a:lnTo>
                    <a:lnTo>
                      <a:pt x="196" y="197"/>
                    </a:lnTo>
                    <a:lnTo>
                      <a:pt x="219" y="175"/>
                    </a:lnTo>
                    <a:lnTo>
                      <a:pt x="243" y="153"/>
                    </a:lnTo>
                    <a:lnTo>
                      <a:pt x="268" y="133"/>
                    </a:lnTo>
                    <a:lnTo>
                      <a:pt x="294" y="114"/>
                    </a:lnTo>
                    <a:lnTo>
                      <a:pt x="321" y="97"/>
                    </a:lnTo>
                    <a:lnTo>
                      <a:pt x="350" y="81"/>
                    </a:lnTo>
                    <a:lnTo>
                      <a:pt x="379" y="67"/>
                    </a:lnTo>
                    <a:lnTo>
                      <a:pt x="408" y="54"/>
                    </a:lnTo>
                    <a:lnTo>
                      <a:pt x="438" y="41"/>
                    </a:lnTo>
                    <a:lnTo>
                      <a:pt x="470" y="31"/>
                    </a:lnTo>
                    <a:lnTo>
                      <a:pt x="502" y="22"/>
                    </a:lnTo>
                    <a:lnTo>
                      <a:pt x="533" y="15"/>
                    </a:lnTo>
                    <a:lnTo>
                      <a:pt x="567" y="9"/>
                    </a:lnTo>
                    <a:lnTo>
                      <a:pt x="600" y="5"/>
                    </a:lnTo>
                    <a:lnTo>
                      <a:pt x="634" y="2"/>
                    </a:lnTo>
                    <a:lnTo>
                      <a:pt x="669" y="0"/>
                    </a:lnTo>
                    <a:lnTo>
                      <a:pt x="669" y="0"/>
                    </a:lnTo>
                    <a:lnTo>
                      <a:pt x="702" y="2"/>
                    </a:lnTo>
                    <a:lnTo>
                      <a:pt x="737" y="5"/>
                    </a:lnTo>
                    <a:lnTo>
                      <a:pt x="770" y="9"/>
                    </a:lnTo>
                    <a:lnTo>
                      <a:pt x="803" y="15"/>
                    </a:lnTo>
                    <a:lnTo>
                      <a:pt x="835" y="22"/>
                    </a:lnTo>
                    <a:lnTo>
                      <a:pt x="867" y="31"/>
                    </a:lnTo>
                    <a:lnTo>
                      <a:pt x="898" y="41"/>
                    </a:lnTo>
                    <a:lnTo>
                      <a:pt x="929" y="54"/>
                    </a:lnTo>
                    <a:lnTo>
                      <a:pt x="959" y="67"/>
                    </a:lnTo>
                    <a:lnTo>
                      <a:pt x="988" y="81"/>
                    </a:lnTo>
                    <a:lnTo>
                      <a:pt x="1015" y="97"/>
                    </a:lnTo>
                    <a:lnTo>
                      <a:pt x="1043" y="114"/>
                    </a:lnTo>
                    <a:lnTo>
                      <a:pt x="1069" y="133"/>
                    </a:lnTo>
                    <a:lnTo>
                      <a:pt x="1095" y="153"/>
                    </a:lnTo>
                    <a:lnTo>
                      <a:pt x="1118" y="175"/>
                    </a:lnTo>
                    <a:lnTo>
                      <a:pt x="1141" y="197"/>
                    </a:lnTo>
                    <a:lnTo>
                      <a:pt x="1164" y="220"/>
                    </a:lnTo>
                    <a:lnTo>
                      <a:pt x="1184" y="244"/>
                    </a:lnTo>
                    <a:lnTo>
                      <a:pt x="1204" y="269"/>
                    </a:lnTo>
                    <a:lnTo>
                      <a:pt x="1223" y="296"/>
                    </a:lnTo>
                    <a:lnTo>
                      <a:pt x="1240" y="322"/>
                    </a:lnTo>
                    <a:lnTo>
                      <a:pt x="1256" y="351"/>
                    </a:lnTo>
                    <a:lnTo>
                      <a:pt x="1272" y="380"/>
                    </a:lnTo>
                    <a:lnTo>
                      <a:pt x="1285" y="409"/>
                    </a:lnTo>
                    <a:lnTo>
                      <a:pt x="1297" y="439"/>
                    </a:lnTo>
                    <a:lnTo>
                      <a:pt x="1307" y="471"/>
                    </a:lnTo>
                    <a:lnTo>
                      <a:pt x="1317" y="503"/>
                    </a:lnTo>
                    <a:lnTo>
                      <a:pt x="1324" y="534"/>
                    </a:lnTo>
                    <a:lnTo>
                      <a:pt x="1330" y="568"/>
                    </a:lnTo>
                    <a:lnTo>
                      <a:pt x="1334" y="601"/>
                    </a:lnTo>
                    <a:lnTo>
                      <a:pt x="1337" y="635"/>
                    </a:lnTo>
                    <a:lnTo>
                      <a:pt x="1337" y="670"/>
                    </a:lnTo>
                    <a:close/>
                  </a:path>
                </a:pathLst>
              </a:custGeom>
              <a:solidFill>
                <a:srgbClr val="D645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00"/>
              </a:p>
            </p:txBody>
          </p:sp>
          <p:sp>
            <p:nvSpPr>
              <p:cNvPr id="15" name="Freeform 1357"/>
              <p:cNvSpPr/>
              <p:nvPr>
                <p:custDataLst>
                  <p:tags r:id="rId14"/>
                </p:custDataLst>
              </p:nvPr>
            </p:nvSpPr>
            <p:spPr bwMode="auto">
              <a:xfrm>
                <a:off x="9285288" y="749300"/>
                <a:ext cx="1062038" cy="1062038"/>
              </a:xfrm>
              <a:custGeom>
                <a:avLst/>
                <a:gdLst>
                  <a:gd name="T0" fmla="*/ 1337 w 1337"/>
                  <a:gd name="T1" fmla="*/ 705 h 1340"/>
                  <a:gd name="T2" fmla="*/ 1324 w 1337"/>
                  <a:gd name="T3" fmla="*/ 804 h 1340"/>
                  <a:gd name="T4" fmla="*/ 1297 w 1337"/>
                  <a:gd name="T5" fmla="*/ 899 h 1340"/>
                  <a:gd name="T6" fmla="*/ 1256 w 1337"/>
                  <a:gd name="T7" fmla="*/ 989 h 1340"/>
                  <a:gd name="T8" fmla="*/ 1204 w 1337"/>
                  <a:gd name="T9" fmla="*/ 1070 h 1340"/>
                  <a:gd name="T10" fmla="*/ 1141 w 1337"/>
                  <a:gd name="T11" fmla="*/ 1143 h 1340"/>
                  <a:gd name="T12" fmla="*/ 1069 w 1337"/>
                  <a:gd name="T13" fmla="*/ 1205 h 1340"/>
                  <a:gd name="T14" fmla="*/ 988 w 1337"/>
                  <a:gd name="T15" fmla="*/ 1259 h 1340"/>
                  <a:gd name="T16" fmla="*/ 898 w 1337"/>
                  <a:gd name="T17" fmla="*/ 1298 h 1340"/>
                  <a:gd name="T18" fmla="*/ 803 w 1337"/>
                  <a:gd name="T19" fmla="*/ 1325 h 1340"/>
                  <a:gd name="T20" fmla="*/ 702 w 1337"/>
                  <a:gd name="T21" fmla="*/ 1338 h 1340"/>
                  <a:gd name="T22" fmla="*/ 634 w 1337"/>
                  <a:gd name="T23" fmla="*/ 1338 h 1340"/>
                  <a:gd name="T24" fmla="*/ 533 w 1337"/>
                  <a:gd name="T25" fmla="*/ 1325 h 1340"/>
                  <a:gd name="T26" fmla="*/ 438 w 1337"/>
                  <a:gd name="T27" fmla="*/ 1298 h 1340"/>
                  <a:gd name="T28" fmla="*/ 350 w 1337"/>
                  <a:gd name="T29" fmla="*/ 1259 h 1340"/>
                  <a:gd name="T30" fmla="*/ 268 w 1337"/>
                  <a:gd name="T31" fmla="*/ 1205 h 1340"/>
                  <a:gd name="T32" fmla="*/ 196 w 1337"/>
                  <a:gd name="T33" fmla="*/ 1143 h 1340"/>
                  <a:gd name="T34" fmla="*/ 132 w 1337"/>
                  <a:gd name="T35" fmla="*/ 1070 h 1340"/>
                  <a:gd name="T36" fmla="*/ 80 w 1337"/>
                  <a:gd name="T37" fmla="*/ 989 h 1340"/>
                  <a:gd name="T38" fmla="*/ 40 w 1337"/>
                  <a:gd name="T39" fmla="*/ 899 h 1340"/>
                  <a:gd name="T40" fmla="*/ 13 w 1337"/>
                  <a:gd name="T41" fmla="*/ 804 h 1340"/>
                  <a:gd name="T42" fmla="*/ 1 w 1337"/>
                  <a:gd name="T43" fmla="*/ 705 h 1340"/>
                  <a:gd name="T44" fmla="*/ 1 w 1337"/>
                  <a:gd name="T45" fmla="*/ 635 h 1340"/>
                  <a:gd name="T46" fmla="*/ 13 w 1337"/>
                  <a:gd name="T47" fmla="*/ 534 h 1340"/>
                  <a:gd name="T48" fmla="*/ 40 w 1337"/>
                  <a:gd name="T49" fmla="*/ 439 h 1340"/>
                  <a:gd name="T50" fmla="*/ 80 w 1337"/>
                  <a:gd name="T51" fmla="*/ 351 h 1340"/>
                  <a:gd name="T52" fmla="*/ 132 w 1337"/>
                  <a:gd name="T53" fmla="*/ 269 h 1340"/>
                  <a:gd name="T54" fmla="*/ 196 w 1337"/>
                  <a:gd name="T55" fmla="*/ 197 h 1340"/>
                  <a:gd name="T56" fmla="*/ 268 w 1337"/>
                  <a:gd name="T57" fmla="*/ 133 h 1340"/>
                  <a:gd name="T58" fmla="*/ 350 w 1337"/>
                  <a:gd name="T59" fmla="*/ 81 h 1340"/>
                  <a:gd name="T60" fmla="*/ 438 w 1337"/>
                  <a:gd name="T61" fmla="*/ 41 h 1340"/>
                  <a:gd name="T62" fmla="*/ 533 w 1337"/>
                  <a:gd name="T63" fmla="*/ 15 h 1340"/>
                  <a:gd name="T64" fmla="*/ 634 w 1337"/>
                  <a:gd name="T65" fmla="*/ 2 h 1340"/>
                  <a:gd name="T66" fmla="*/ 702 w 1337"/>
                  <a:gd name="T67" fmla="*/ 2 h 1340"/>
                  <a:gd name="T68" fmla="*/ 803 w 1337"/>
                  <a:gd name="T69" fmla="*/ 15 h 1340"/>
                  <a:gd name="T70" fmla="*/ 898 w 1337"/>
                  <a:gd name="T71" fmla="*/ 41 h 1340"/>
                  <a:gd name="T72" fmla="*/ 988 w 1337"/>
                  <a:gd name="T73" fmla="*/ 81 h 1340"/>
                  <a:gd name="T74" fmla="*/ 1069 w 1337"/>
                  <a:gd name="T75" fmla="*/ 133 h 1340"/>
                  <a:gd name="T76" fmla="*/ 1141 w 1337"/>
                  <a:gd name="T77" fmla="*/ 197 h 1340"/>
                  <a:gd name="T78" fmla="*/ 1204 w 1337"/>
                  <a:gd name="T79" fmla="*/ 269 h 1340"/>
                  <a:gd name="T80" fmla="*/ 1256 w 1337"/>
                  <a:gd name="T81" fmla="*/ 351 h 1340"/>
                  <a:gd name="T82" fmla="*/ 1297 w 1337"/>
                  <a:gd name="T83" fmla="*/ 439 h 1340"/>
                  <a:gd name="T84" fmla="*/ 1324 w 1337"/>
                  <a:gd name="T85" fmla="*/ 534 h 1340"/>
                  <a:gd name="T86" fmla="*/ 1337 w 1337"/>
                  <a:gd name="T87" fmla="*/ 635 h 13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337" h="1340">
                    <a:moveTo>
                      <a:pt x="1337" y="670"/>
                    </a:moveTo>
                    <a:lnTo>
                      <a:pt x="1337" y="670"/>
                    </a:lnTo>
                    <a:lnTo>
                      <a:pt x="1337" y="705"/>
                    </a:lnTo>
                    <a:lnTo>
                      <a:pt x="1334" y="738"/>
                    </a:lnTo>
                    <a:lnTo>
                      <a:pt x="1330" y="771"/>
                    </a:lnTo>
                    <a:lnTo>
                      <a:pt x="1324" y="804"/>
                    </a:lnTo>
                    <a:lnTo>
                      <a:pt x="1317" y="837"/>
                    </a:lnTo>
                    <a:lnTo>
                      <a:pt x="1307" y="869"/>
                    </a:lnTo>
                    <a:lnTo>
                      <a:pt x="1297" y="899"/>
                    </a:lnTo>
                    <a:lnTo>
                      <a:pt x="1285" y="930"/>
                    </a:lnTo>
                    <a:lnTo>
                      <a:pt x="1272" y="960"/>
                    </a:lnTo>
                    <a:lnTo>
                      <a:pt x="1256" y="989"/>
                    </a:lnTo>
                    <a:lnTo>
                      <a:pt x="1240" y="1016"/>
                    </a:lnTo>
                    <a:lnTo>
                      <a:pt x="1223" y="1044"/>
                    </a:lnTo>
                    <a:lnTo>
                      <a:pt x="1204" y="1070"/>
                    </a:lnTo>
                    <a:lnTo>
                      <a:pt x="1184" y="1096"/>
                    </a:lnTo>
                    <a:lnTo>
                      <a:pt x="1164" y="1120"/>
                    </a:lnTo>
                    <a:lnTo>
                      <a:pt x="1141" y="1143"/>
                    </a:lnTo>
                    <a:lnTo>
                      <a:pt x="1118" y="1165"/>
                    </a:lnTo>
                    <a:lnTo>
                      <a:pt x="1095" y="1187"/>
                    </a:lnTo>
                    <a:lnTo>
                      <a:pt x="1069" y="1205"/>
                    </a:lnTo>
                    <a:lnTo>
                      <a:pt x="1043" y="1224"/>
                    </a:lnTo>
                    <a:lnTo>
                      <a:pt x="1015" y="1241"/>
                    </a:lnTo>
                    <a:lnTo>
                      <a:pt x="988" y="1259"/>
                    </a:lnTo>
                    <a:lnTo>
                      <a:pt x="959" y="1273"/>
                    </a:lnTo>
                    <a:lnTo>
                      <a:pt x="929" y="1286"/>
                    </a:lnTo>
                    <a:lnTo>
                      <a:pt x="898" y="1298"/>
                    </a:lnTo>
                    <a:lnTo>
                      <a:pt x="867" y="1309"/>
                    </a:lnTo>
                    <a:lnTo>
                      <a:pt x="835" y="1318"/>
                    </a:lnTo>
                    <a:lnTo>
                      <a:pt x="803" y="1325"/>
                    </a:lnTo>
                    <a:lnTo>
                      <a:pt x="770" y="1331"/>
                    </a:lnTo>
                    <a:lnTo>
                      <a:pt x="737" y="1335"/>
                    </a:lnTo>
                    <a:lnTo>
                      <a:pt x="702" y="1338"/>
                    </a:lnTo>
                    <a:lnTo>
                      <a:pt x="669" y="1340"/>
                    </a:lnTo>
                    <a:lnTo>
                      <a:pt x="669" y="1340"/>
                    </a:lnTo>
                    <a:lnTo>
                      <a:pt x="634" y="1338"/>
                    </a:lnTo>
                    <a:lnTo>
                      <a:pt x="600" y="1335"/>
                    </a:lnTo>
                    <a:lnTo>
                      <a:pt x="567" y="1331"/>
                    </a:lnTo>
                    <a:lnTo>
                      <a:pt x="533" y="1325"/>
                    </a:lnTo>
                    <a:lnTo>
                      <a:pt x="502" y="1318"/>
                    </a:lnTo>
                    <a:lnTo>
                      <a:pt x="470" y="1309"/>
                    </a:lnTo>
                    <a:lnTo>
                      <a:pt x="438" y="1298"/>
                    </a:lnTo>
                    <a:lnTo>
                      <a:pt x="408" y="1286"/>
                    </a:lnTo>
                    <a:lnTo>
                      <a:pt x="379" y="1273"/>
                    </a:lnTo>
                    <a:lnTo>
                      <a:pt x="350" y="1259"/>
                    </a:lnTo>
                    <a:lnTo>
                      <a:pt x="321" y="1241"/>
                    </a:lnTo>
                    <a:lnTo>
                      <a:pt x="294" y="1224"/>
                    </a:lnTo>
                    <a:lnTo>
                      <a:pt x="268" y="1205"/>
                    </a:lnTo>
                    <a:lnTo>
                      <a:pt x="243" y="1187"/>
                    </a:lnTo>
                    <a:lnTo>
                      <a:pt x="219" y="1165"/>
                    </a:lnTo>
                    <a:lnTo>
                      <a:pt x="196" y="1143"/>
                    </a:lnTo>
                    <a:lnTo>
                      <a:pt x="173" y="1120"/>
                    </a:lnTo>
                    <a:lnTo>
                      <a:pt x="152" y="1096"/>
                    </a:lnTo>
                    <a:lnTo>
                      <a:pt x="132" y="1070"/>
                    </a:lnTo>
                    <a:lnTo>
                      <a:pt x="114" y="1044"/>
                    </a:lnTo>
                    <a:lnTo>
                      <a:pt x="96" y="1016"/>
                    </a:lnTo>
                    <a:lnTo>
                      <a:pt x="80" y="989"/>
                    </a:lnTo>
                    <a:lnTo>
                      <a:pt x="66" y="960"/>
                    </a:lnTo>
                    <a:lnTo>
                      <a:pt x="51" y="930"/>
                    </a:lnTo>
                    <a:lnTo>
                      <a:pt x="40" y="899"/>
                    </a:lnTo>
                    <a:lnTo>
                      <a:pt x="30" y="869"/>
                    </a:lnTo>
                    <a:lnTo>
                      <a:pt x="21" y="837"/>
                    </a:lnTo>
                    <a:lnTo>
                      <a:pt x="13" y="804"/>
                    </a:lnTo>
                    <a:lnTo>
                      <a:pt x="7" y="771"/>
                    </a:lnTo>
                    <a:lnTo>
                      <a:pt x="2" y="738"/>
                    </a:lnTo>
                    <a:lnTo>
                      <a:pt x="1" y="705"/>
                    </a:lnTo>
                    <a:lnTo>
                      <a:pt x="0" y="670"/>
                    </a:lnTo>
                    <a:lnTo>
                      <a:pt x="0" y="670"/>
                    </a:lnTo>
                    <a:lnTo>
                      <a:pt x="1" y="635"/>
                    </a:lnTo>
                    <a:lnTo>
                      <a:pt x="2" y="601"/>
                    </a:lnTo>
                    <a:lnTo>
                      <a:pt x="7" y="568"/>
                    </a:lnTo>
                    <a:lnTo>
                      <a:pt x="13" y="534"/>
                    </a:lnTo>
                    <a:lnTo>
                      <a:pt x="21" y="503"/>
                    </a:lnTo>
                    <a:lnTo>
                      <a:pt x="30" y="471"/>
                    </a:lnTo>
                    <a:lnTo>
                      <a:pt x="40" y="439"/>
                    </a:lnTo>
                    <a:lnTo>
                      <a:pt x="51" y="409"/>
                    </a:lnTo>
                    <a:lnTo>
                      <a:pt x="66" y="380"/>
                    </a:lnTo>
                    <a:lnTo>
                      <a:pt x="80" y="351"/>
                    </a:lnTo>
                    <a:lnTo>
                      <a:pt x="96" y="322"/>
                    </a:lnTo>
                    <a:lnTo>
                      <a:pt x="114" y="296"/>
                    </a:lnTo>
                    <a:lnTo>
                      <a:pt x="132" y="269"/>
                    </a:lnTo>
                    <a:lnTo>
                      <a:pt x="152" y="244"/>
                    </a:lnTo>
                    <a:lnTo>
                      <a:pt x="173" y="220"/>
                    </a:lnTo>
                    <a:lnTo>
                      <a:pt x="196" y="197"/>
                    </a:lnTo>
                    <a:lnTo>
                      <a:pt x="219" y="175"/>
                    </a:lnTo>
                    <a:lnTo>
                      <a:pt x="243" y="153"/>
                    </a:lnTo>
                    <a:lnTo>
                      <a:pt x="268" y="133"/>
                    </a:lnTo>
                    <a:lnTo>
                      <a:pt x="294" y="114"/>
                    </a:lnTo>
                    <a:lnTo>
                      <a:pt x="321" y="97"/>
                    </a:lnTo>
                    <a:lnTo>
                      <a:pt x="350" y="81"/>
                    </a:lnTo>
                    <a:lnTo>
                      <a:pt x="379" y="67"/>
                    </a:lnTo>
                    <a:lnTo>
                      <a:pt x="408" y="54"/>
                    </a:lnTo>
                    <a:lnTo>
                      <a:pt x="438" y="41"/>
                    </a:lnTo>
                    <a:lnTo>
                      <a:pt x="470" y="31"/>
                    </a:lnTo>
                    <a:lnTo>
                      <a:pt x="502" y="22"/>
                    </a:lnTo>
                    <a:lnTo>
                      <a:pt x="533" y="15"/>
                    </a:lnTo>
                    <a:lnTo>
                      <a:pt x="567" y="9"/>
                    </a:lnTo>
                    <a:lnTo>
                      <a:pt x="600" y="5"/>
                    </a:lnTo>
                    <a:lnTo>
                      <a:pt x="634" y="2"/>
                    </a:lnTo>
                    <a:lnTo>
                      <a:pt x="669" y="0"/>
                    </a:lnTo>
                    <a:lnTo>
                      <a:pt x="669" y="0"/>
                    </a:lnTo>
                    <a:lnTo>
                      <a:pt x="702" y="2"/>
                    </a:lnTo>
                    <a:lnTo>
                      <a:pt x="737" y="5"/>
                    </a:lnTo>
                    <a:lnTo>
                      <a:pt x="770" y="9"/>
                    </a:lnTo>
                    <a:lnTo>
                      <a:pt x="803" y="15"/>
                    </a:lnTo>
                    <a:lnTo>
                      <a:pt x="835" y="22"/>
                    </a:lnTo>
                    <a:lnTo>
                      <a:pt x="867" y="31"/>
                    </a:lnTo>
                    <a:lnTo>
                      <a:pt x="898" y="41"/>
                    </a:lnTo>
                    <a:lnTo>
                      <a:pt x="929" y="54"/>
                    </a:lnTo>
                    <a:lnTo>
                      <a:pt x="959" y="67"/>
                    </a:lnTo>
                    <a:lnTo>
                      <a:pt x="988" y="81"/>
                    </a:lnTo>
                    <a:lnTo>
                      <a:pt x="1015" y="97"/>
                    </a:lnTo>
                    <a:lnTo>
                      <a:pt x="1043" y="114"/>
                    </a:lnTo>
                    <a:lnTo>
                      <a:pt x="1069" y="133"/>
                    </a:lnTo>
                    <a:lnTo>
                      <a:pt x="1095" y="153"/>
                    </a:lnTo>
                    <a:lnTo>
                      <a:pt x="1118" y="175"/>
                    </a:lnTo>
                    <a:lnTo>
                      <a:pt x="1141" y="197"/>
                    </a:lnTo>
                    <a:lnTo>
                      <a:pt x="1164" y="220"/>
                    </a:lnTo>
                    <a:lnTo>
                      <a:pt x="1184" y="244"/>
                    </a:lnTo>
                    <a:lnTo>
                      <a:pt x="1204" y="269"/>
                    </a:lnTo>
                    <a:lnTo>
                      <a:pt x="1223" y="296"/>
                    </a:lnTo>
                    <a:lnTo>
                      <a:pt x="1240" y="322"/>
                    </a:lnTo>
                    <a:lnTo>
                      <a:pt x="1256" y="351"/>
                    </a:lnTo>
                    <a:lnTo>
                      <a:pt x="1272" y="380"/>
                    </a:lnTo>
                    <a:lnTo>
                      <a:pt x="1285" y="409"/>
                    </a:lnTo>
                    <a:lnTo>
                      <a:pt x="1297" y="439"/>
                    </a:lnTo>
                    <a:lnTo>
                      <a:pt x="1307" y="471"/>
                    </a:lnTo>
                    <a:lnTo>
                      <a:pt x="1317" y="503"/>
                    </a:lnTo>
                    <a:lnTo>
                      <a:pt x="1324" y="534"/>
                    </a:lnTo>
                    <a:lnTo>
                      <a:pt x="1330" y="568"/>
                    </a:lnTo>
                    <a:lnTo>
                      <a:pt x="1334" y="601"/>
                    </a:lnTo>
                    <a:lnTo>
                      <a:pt x="1337" y="635"/>
                    </a:lnTo>
                    <a:lnTo>
                      <a:pt x="1337" y="67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00"/>
              </a:p>
            </p:txBody>
          </p:sp>
          <p:sp>
            <p:nvSpPr>
              <p:cNvPr id="16" name="Freeform 1358"/>
              <p:cNvSpPr/>
              <p:nvPr>
                <p:custDataLst>
                  <p:tags r:id="rId15"/>
                </p:custDataLst>
              </p:nvPr>
            </p:nvSpPr>
            <p:spPr bwMode="auto">
              <a:xfrm>
                <a:off x="9361488" y="823913"/>
                <a:ext cx="909638" cy="911225"/>
              </a:xfrm>
              <a:custGeom>
                <a:avLst/>
                <a:gdLst>
                  <a:gd name="T0" fmla="*/ 1147 w 1147"/>
                  <a:gd name="T1" fmla="*/ 603 h 1147"/>
                  <a:gd name="T2" fmla="*/ 1135 w 1147"/>
                  <a:gd name="T3" fmla="*/ 689 h 1147"/>
                  <a:gd name="T4" fmla="*/ 1112 w 1147"/>
                  <a:gd name="T5" fmla="*/ 772 h 1147"/>
                  <a:gd name="T6" fmla="*/ 1078 w 1147"/>
                  <a:gd name="T7" fmla="*/ 847 h 1147"/>
                  <a:gd name="T8" fmla="*/ 1033 w 1147"/>
                  <a:gd name="T9" fmla="*/ 917 h 1147"/>
                  <a:gd name="T10" fmla="*/ 979 w 1147"/>
                  <a:gd name="T11" fmla="*/ 979 h 1147"/>
                  <a:gd name="T12" fmla="*/ 916 w 1147"/>
                  <a:gd name="T13" fmla="*/ 1033 h 1147"/>
                  <a:gd name="T14" fmla="*/ 847 w 1147"/>
                  <a:gd name="T15" fmla="*/ 1078 h 1147"/>
                  <a:gd name="T16" fmla="*/ 770 w 1147"/>
                  <a:gd name="T17" fmla="*/ 1112 h 1147"/>
                  <a:gd name="T18" fmla="*/ 689 w 1147"/>
                  <a:gd name="T19" fmla="*/ 1135 h 1147"/>
                  <a:gd name="T20" fmla="*/ 603 w 1147"/>
                  <a:gd name="T21" fmla="*/ 1147 h 1147"/>
                  <a:gd name="T22" fmla="*/ 544 w 1147"/>
                  <a:gd name="T23" fmla="*/ 1147 h 1147"/>
                  <a:gd name="T24" fmla="*/ 459 w 1147"/>
                  <a:gd name="T25" fmla="*/ 1135 h 1147"/>
                  <a:gd name="T26" fmla="*/ 376 w 1147"/>
                  <a:gd name="T27" fmla="*/ 1112 h 1147"/>
                  <a:gd name="T28" fmla="*/ 300 w 1147"/>
                  <a:gd name="T29" fmla="*/ 1078 h 1147"/>
                  <a:gd name="T30" fmla="*/ 231 w 1147"/>
                  <a:gd name="T31" fmla="*/ 1033 h 1147"/>
                  <a:gd name="T32" fmla="*/ 169 w 1147"/>
                  <a:gd name="T33" fmla="*/ 979 h 1147"/>
                  <a:gd name="T34" fmla="*/ 114 w 1147"/>
                  <a:gd name="T35" fmla="*/ 917 h 1147"/>
                  <a:gd name="T36" fmla="*/ 69 w 1147"/>
                  <a:gd name="T37" fmla="*/ 847 h 1147"/>
                  <a:gd name="T38" fmla="*/ 34 w 1147"/>
                  <a:gd name="T39" fmla="*/ 772 h 1147"/>
                  <a:gd name="T40" fmla="*/ 11 w 1147"/>
                  <a:gd name="T41" fmla="*/ 689 h 1147"/>
                  <a:gd name="T42" fmla="*/ 1 w 1147"/>
                  <a:gd name="T43" fmla="*/ 603 h 1147"/>
                  <a:gd name="T44" fmla="*/ 1 w 1147"/>
                  <a:gd name="T45" fmla="*/ 544 h 1147"/>
                  <a:gd name="T46" fmla="*/ 11 w 1147"/>
                  <a:gd name="T47" fmla="*/ 459 h 1147"/>
                  <a:gd name="T48" fmla="*/ 34 w 1147"/>
                  <a:gd name="T49" fmla="*/ 376 h 1147"/>
                  <a:gd name="T50" fmla="*/ 69 w 1147"/>
                  <a:gd name="T51" fmla="*/ 300 h 1147"/>
                  <a:gd name="T52" fmla="*/ 114 w 1147"/>
                  <a:gd name="T53" fmla="*/ 231 h 1147"/>
                  <a:gd name="T54" fmla="*/ 169 w 1147"/>
                  <a:gd name="T55" fmla="*/ 168 h 1147"/>
                  <a:gd name="T56" fmla="*/ 231 w 1147"/>
                  <a:gd name="T57" fmla="*/ 114 h 1147"/>
                  <a:gd name="T58" fmla="*/ 300 w 1147"/>
                  <a:gd name="T59" fmla="*/ 69 h 1147"/>
                  <a:gd name="T60" fmla="*/ 376 w 1147"/>
                  <a:gd name="T61" fmla="*/ 36 h 1147"/>
                  <a:gd name="T62" fmla="*/ 459 w 1147"/>
                  <a:gd name="T63" fmla="*/ 13 h 1147"/>
                  <a:gd name="T64" fmla="*/ 544 w 1147"/>
                  <a:gd name="T65" fmla="*/ 1 h 1147"/>
                  <a:gd name="T66" fmla="*/ 603 w 1147"/>
                  <a:gd name="T67" fmla="*/ 1 h 1147"/>
                  <a:gd name="T68" fmla="*/ 689 w 1147"/>
                  <a:gd name="T69" fmla="*/ 13 h 1147"/>
                  <a:gd name="T70" fmla="*/ 770 w 1147"/>
                  <a:gd name="T71" fmla="*/ 36 h 1147"/>
                  <a:gd name="T72" fmla="*/ 847 w 1147"/>
                  <a:gd name="T73" fmla="*/ 69 h 1147"/>
                  <a:gd name="T74" fmla="*/ 916 w 1147"/>
                  <a:gd name="T75" fmla="*/ 114 h 1147"/>
                  <a:gd name="T76" fmla="*/ 979 w 1147"/>
                  <a:gd name="T77" fmla="*/ 168 h 1147"/>
                  <a:gd name="T78" fmla="*/ 1033 w 1147"/>
                  <a:gd name="T79" fmla="*/ 231 h 1147"/>
                  <a:gd name="T80" fmla="*/ 1078 w 1147"/>
                  <a:gd name="T81" fmla="*/ 300 h 1147"/>
                  <a:gd name="T82" fmla="*/ 1112 w 1147"/>
                  <a:gd name="T83" fmla="*/ 376 h 1147"/>
                  <a:gd name="T84" fmla="*/ 1135 w 1147"/>
                  <a:gd name="T85" fmla="*/ 459 h 1147"/>
                  <a:gd name="T86" fmla="*/ 1147 w 1147"/>
                  <a:gd name="T87" fmla="*/ 544 h 1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147" h="1147">
                    <a:moveTo>
                      <a:pt x="1147" y="574"/>
                    </a:moveTo>
                    <a:lnTo>
                      <a:pt x="1147" y="574"/>
                    </a:lnTo>
                    <a:lnTo>
                      <a:pt x="1147" y="603"/>
                    </a:lnTo>
                    <a:lnTo>
                      <a:pt x="1144" y="633"/>
                    </a:lnTo>
                    <a:lnTo>
                      <a:pt x="1140" y="661"/>
                    </a:lnTo>
                    <a:lnTo>
                      <a:pt x="1135" y="689"/>
                    </a:lnTo>
                    <a:lnTo>
                      <a:pt x="1129" y="717"/>
                    </a:lnTo>
                    <a:lnTo>
                      <a:pt x="1121" y="744"/>
                    </a:lnTo>
                    <a:lnTo>
                      <a:pt x="1112" y="772"/>
                    </a:lnTo>
                    <a:lnTo>
                      <a:pt x="1102" y="798"/>
                    </a:lnTo>
                    <a:lnTo>
                      <a:pt x="1091" y="822"/>
                    </a:lnTo>
                    <a:lnTo>
                      <a:pt x="1078" y="847"/>
                    </a:lnTo>
                    <a:lnTo>
                      <a:pt x="1063" y="871"/>
                    </a:lnTo>
                    <a:lnTo>
                      <a:pt x="1049" y="894"/>
                    </a:lnTo>
                    <a:lnTo>
                      <a:pt x="1033" y="917"/>
                    </a:lnTo>
                    <a:lnTo>
                      <a:pt x="1015" y="939"/>
                    </a:lnTo>
                    <a:lnTo>
                      <a:pt x="998" y="959"/>
                    </a:lnTo>
                    <a:lnTo>
                      <a:pt x="979" y="979"/>
                    </a:lnTo>
                    <a:lnTo>
                      <a:pt x="959" y="998"/>
                    </a:lnTo>
                    <a:lnTo>
                      <a:pt x="938" y="1017"/>
                    </a:lnTo>
                    <a:lnTo>
                      <a:pt x="916" y="1033"/>
                    </a:lnTo>
                    <a:lnTo>
                      <a:pt x="894" y="1049"/>
                    </a:lnTo>
                    <a:lnTo>
                      <a:pt x="871" y="1065"/>
                    </a:lnTo>
                    <a:lnTo>
                      <a:pt x="847" y="1078"/>
                    </a:lnTo>
                    <a:lnTo>
                      <a:pt x="822" y="1091"/>
                    </a:lnTo>
                    <a:lnTo>
                      <a:pt x="796" y="1102"/>
                    </a:lnTo>
                    <a:lnTo>
                      <a:pt x="770" y="1112"/>
                    </a:lnTo>
                    <a:lnTo>
                      <a:pt x="744" y="1121"/>
                    </a:lnTo>
                    <a:lnTo>
                      <a:pt x="717" y="1130"/>
                    </a:lnTo>
                    <a:lnTo>
                      <a:pt x="689" y="1135"/>
                    </a:lnTo>
                    <a:lnTo>
                      <a:pt x="661" y="1141"/>
                    </a:lnTo>
                    <a:lnTo>
                      <a:pt x="632" y="1144"/>
                    </a:lnTo>
                    <a:lnTo>
                      <a:pt x="603" y="1147"/>
                    </a:lnTo>
                    <a:lnTo>
                      <a:pt x="574" y="1147"/>
                    </a:lnTo>
                    <a:lnTo>
                      <a:pt x="574" y="1147"/>
                    </a:lnTo>
                    <a:lnTo>
                      <a:pt x="544" y="1147"/>
                    </a:lnTo>
                    <a:lnTo>
                      <a:pt x="515" y="1144"/>
                    </a:lnTo>
                    <a:lnTo>
                      <a:pt x="486" y="1141"/>
                    </a:lnTo>
                    <a:lnTo>
                      <a:pt x="459" y="1135"/>
                    </a:lnTo>
                    <a:lnTo>
                      <a:pt x="430" y="1130"/>
                    </a:lnTo>
                    <a:lnTo>
                      <a:pt x="402" y="1121"/>
                    </a:lnTo>
                    <a:lnTo>
                      <a:pt x="376" y="1112"/>
                    </a:lnTo>
                    <a:lnTo>
                      <a:pt x="350" y="1102"/>
                    </a:lnTo>
                    <a:lnTo>
                      <a:pt x="324" y="1091"/>
                    </a:lnTo>
                    <a:lnTo>
                      <a:pt x="300" y="1078"/>
                    </a:lnTo>
                    <a:lnTo>
                      <a:pt x="277" y="1065"/>
                    </a:lnTo>
                    <a:lnTo>
                      <a:pt x="252" y="1049"/>
                    </a:lnTo>
                    <a:lnTo>
                      <a:pt x="231" y="1033"/>
                    </a:lnTo>
                    <a:lnTo>
                      <a:pt x="209" y="1017"/>
                    </a:lnTo>
                    <a:lnTo>
                      <a:pt x="187" y="998"/>
                    </a:lnTo>
                    <a:lnTo>
                      <a:pt x="169" y="979"/>
                    </a:lnTo>
                    <a:lnTo>
                      <a:pt x="148" y="959"/>
                    </a:lnTo>
                    <a:lnTo>
                      <a:pt x="131" y="939"/>
                    </a:lnTo>
                    <a:lnTo>
                      <a:pt x="114" y="917"/>
                    </a:lnTo>
                    <a:lnTo>
                      <a:pt x="98" y="894"/>
                    </a:lnTo>
                    <a:lnTo>
                      <a:pt x="83" y="871"/>
                    </a:lnTo>
                    <a:lnTo>
                      <a:pt x="69" y="847"/>
                    </a:lnTo>
                    <a:lnTo>
                      <a:pt x="56" y="822"/>
                    </a:lnTo>
                    <a:lnTo>
                      <a:pt x="44" y="798"/>
                    </a:lnTo>
                    <a:lnTo>
                      <a:pt x="34" y="772"/>
                    </a:lnTo>
                    <a:lnTo>
                      <a:pt x="26" y="744"/>
                    </a:lnTo>
                    <a:lnTo>
                      <a:pt x="19" y="717"/>
                    </a:lnTo>
                    <a:lnTo>
                      <a:pt x="11" y="689"/>
                    </a:lnTo>
                    <a:lnTo>
                      <a:pt x="7" y="661"/>
                    </a:lnTo>
                    <a:lnTo>
                      <a:pt x="3" y="633"/>
                    </a:lnTo>
                    <a:lnTo>
                      <a:pt x="1" y="603"/>
                    </a:lnTo>
                    <a:lnTo>
                      <a:pt x="0" y="574"/>
                    </a:lnTo>
                    <a:lnTo>
                      <a:pt x="0" y="574"/>
                    </a:lnTo>
                    <a:lnTo>
                      <a:pt x="1" y="544"/>
                    </a:lnTo>
                    <a:lnTo>
                      <a:pt x="3" y="515"/>
                    </a:lnTo>
                    <a:lnTo>
                      <a:pt x="7" y="486"/>
                    </a:lnTo>
                    <a:lnTo>
                      <a:pt x="11" y="459"/>
                    </a:lnTo>
                    <a:lnTo>
                      <a:pt x="19" y="431"/>
                    </a:lnTo>
                    <a:lnTo>
                      <a:pt x="26" y="404"/>
                    </a:lnTo>
                    <a:lnTo>
                      <a:pt x="34" y="376"/>
                    </a:lnTo>
                    <a:lnTo>
                      <a:pt x="44" y="350"/>
                    </a:lnTo>
                    <a:lnTo>
                      <a:pt x="56" y="326"/>
                    </a:lnTo>
                    <a:lnTo>
                      <a:pt x="69" y="300"/>
                    </a:lnTo>
                    <a:lnTo>
                      <a:pt x="83" y="277"/>
                    </a:lnTo>
                    <a:lnTo>
                      <a:pt x="98" y="254"/>
                    </a:lnTo>
                    <a:lnTo>
                      <a:pt x="114" y="231"/>
                    </a:lnTo>
                    <a:lnTo>
                      <a:pt x="131" y="209"/>
                    </a:lnTo>
                    <a:lnTo>
                      <a:pt x="148" y="189"/>
                    </a:lnTo>
                    <a:lnTo>
                      <a:pt x="169" y="168"/>
                    </a:lnTo>
                    <a:lnTo>
                      <a:pt x="187" y="150"/>
                    </a:lnTo>
                    <a:lnTo>
                      <a:pt x="209" y="131"/>
                    </a:lnTo>
                    <a:lnTo>
                      <a:pt x="231" y="114"/>
                    </a:lnTo>
                    <a:lnTo>
                      <a:pt x="252" y="98"/>
                    </a:lnTo>
                    <a:lnTo>
                      <a:pt x="277" y="83"/>
                    </a:lnTo>
                    <a:lnTo>
                      <a:pt x="300" y="69"/>
                    </a:lnTo>
                    <a:lnTo>
                      <a:pt x="324" y="57"/>
                    </a:lnTo>
                    <a:lnTo>
                      <a:pt x="350" y="46"/>
                    </a:lnTo>
                    <a:lnTo>
                      <a:pt x="376" y="36"/>
                    </a:lnTo>
                    <a:lnTo>
                      <a:pt x="402" y="26"/>
                    </a:lnTo>
                    <a:lnTo>
                      <a:pt x="430" y="18"/>
                    </a:lnTo>
                    <a:lnTo>
                      <a:pt x="459" y="13"/>
                    </a:lnTo>
                    <a:lnTo>
                      <a:pt x="486" y="7"/>
                    </a:lnTo>
                    <a:lnTo>
                      <a:pt x="515" y="4"/>
                    </a:lnTo>
                    <a:lnTo>
                      <a:pt x="544" y="1"/>
                    </a:lnTo>
                    <a:lnTo>
                      <a:pt x="574" y="0"/>
                    </a:lnTo>
                    <a:lnTo>
                      <a:pt x="574" y="0"/>
                    </a:lnTo>
                    <a:lnTo>
                      <a:pt x="603" y="1"/>
                    </a:lnTo>
                    <a:lnTo>
                      <a:pt x="632" y="4"/>
                    </a:lnTo>
                    <a:lnTo>
                      <a:pt x="661" y="7"/>
                    </a:lnTo>
                    <a:lnTo>
                      <a:pt x="689" y="13"/>
                    </a:lnTo>
                    <a:lnTo>
                      <a:pt x="717" y="18"/>
                    </a:lnTo>
                    <a:lnTo>
                      <a:pt x="744" y="26"/>
                    </a:lnTo>
                    <a:lnTo>
                      <a:pt x="770" y="36"/>
                    </a:lnTo>
                    <a:lnTo>
                      <a:pt x="796" y="46"/>
                    </a:lnTo>
                    <a:lnTo>
                      <a:pt x="822" y="57"/>
                    </a:lnTo>
                    <a:lnTo>
                      <a:pt x="847" y="69"/>
                    </a:lnTo>
                    <a:lnTo>
                      <a:pt x="871" y="83"/>
                    </a:lnTo>
                    <a:lnTo>
                      <a:pt x="894" y="98"/>
                    </a:lnTo>
                    <a:lnTo>
                      <a:pt x="916" y="114"/>
                    </a:lnTo>
                    <a:lnTo>
                      <a:pt x="938" y="131"/>
                    </a:lnTo>
                    <a:lnTo>
                      <a:pt x="959" y="150"/>
                    </a:lnTo>
                    <a:lnTo>
                      <a:pt x="979" y="168"/>
                    </a:lnTo>
                    <a:lnTo>
                      <a:pt x="998" y="189"/>
                    </a:lnTo>
                    <a:lnTo>
                      <a:pt x="1015" y="209"/>
                    </a:lnTo>
                    <a:lnTo>
                      <a:pt x="1033" y="231"/>
                    </a:lnTo>
                    <a:lnTo>
                      <a:pt x="1049" y="254"/>
                    </a:lnTo>
                    <a:lnTo>
                      <a:pt x="1063" y="277"/>
                    </a:lnTo>
                    <a:lnTo>
                      <a:pt x="1078" y="300"/>
                    </a:lnTo>
                    <a:lnTo>
                      <a:pt x="1091" y="326"/>
                    </a:lnTo>
                    <a:lnTo>
                      <a:pt x="1102" y="350"/>
                    </a:lnTo>
                    <a:lnTo>
                      <a:pt x="1112" y="376"/>
                    </a:lnTo>
                    <a:lnTo>
                      <a:pt x="1121" y="404"/>
                    </a:lnTo>
                    <a:lnTo>
                      <a:pt x="1129" y="431"/>
                    </a:lnTo>
                    <a:lnTo>
                      <a:pt x="1135" y="459"/>
                    </a:lnTo>
                    <a:lnTo>
                      <a:pt x="1140" y="486"/>
                    </a:lnTo>
                    <a:lnTo>
                      <a:pt x="1144" y="515"/>
                    </a:lnTo>
                    <a:lnTo>
                      <a:pt x="1147" y="544"/>
                    </a:lnTo>
                    <a:lnTo>
                      <a:pt x="1147" y="57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00"/>
              </a:p>
            </p:txBody>
          </p:sp>
          <p:sp>
            <p:nvSpPr>
              <p:cNvPr id="17" name="Freeform 1359"/>
              <p:cNvSpPr/>
              <p:nvPr>
                <p:custDataLst>
                  <p:tags r:id="rId16"/>
                </p:custDataLst>
              </p:nvPr>
            </p:nvSpPr>
            <p:spPr bwMode="auto">
              <a:xfrm>
                <a:off x="9361488" y="823913"/>
                <a:ext cx="909638" cy="911225"/>
              </a:xfrm>
              <a:custGeom>
                <a:avLst/>
                <a:gdLst>
                  <a:gd name="T0" fmla="*/ 1147 w 1147"/>
                  <a:gd name="T1" fmla="*/ 603 h 1147"/>
                  <a:gd name="T2" fmla="*/ 1135 w 1147"/>
                  <a:gd name="T3" fmla="*/ 689 h 1147"/>
                  <a:gd name="T4" fmla="*/ 1112 w 1147"/>
                  <a:gd name="T5" fmla="*/ 772 h 1147"/>
                  <a:gd name="T6" fmla="*/ 1078 w 1147"/>
                  <a:gd name="T7" fmla="*/ 847 h 1147"/>
                  <a:gd name="T8" fmla="*/ 1033 w 1147"/>
                  <a:gd name="T9" fmla="*/ 917 h 1147"/>
                  <a:gd name="T10" fmla="*/ 979 w 1147"/>
                  <a:gd name="T11" fmla="*/ 979 h 1147"/>
                  <a:gd name="T12" fmla="*/ 916 w 1147"/>
                  <a:gd name="T13" fmla="*/ 1033 h 1147"/>
                  <a:gd name="T14" fmla="*/ 847 w 1147"/>
                  <a:gd name="T15" fmla="*/ 1078 h 1147"/>
                  <a:gd name="T16" fmla="*/ 770 w 1147"/>
                  <a:gd name="T17" fmla="*/ 1112 h 1147"/>
                  <a:gd name="T18" fmla="*/ 689 w 1147"/>
                  <a:gd name="T19" fmla="*/ 1135 h 1147"/>
                  <a:gd name="T20" fmla="*/ 603 w 1147"/>
                  <a:gd name="T21" fmla="*/ 1147 h 1147"/>
                  <a:gd name="T22" fmla="*/ 544 w 1147"/>
                  <a:gd name="T23" fmla="*/ 1147 h 1147"/>
                  <a:gd name="T24" fmla="*/ 459 w 1147"/>
                  <a:gd name="T25" fmla="*/ 1135 h 1147"/>
                  <a:gd name="T26" fmla="*/ 376 w 1147"/>
                  <a:gd name="T27" fmla="*/ 1112 h 1147"/>
                  <a:gd name="T28" fmla="*/ 300 w 1147"/>
                  <a:gd name="T29" fmla="*/ 1078 h 1147"/>
                  <a:gd name="T30" fmla="*/ 231 w 1147"/>
                  <a:gd name="T31" fmla="*/ 1033 h 1147"/>
                  <a:gd name="T32" fmla="*/ 169 w 1147"/>
                  <a:gd name="T33" fmla="*/ 979 h 1147"/>
                  <a:gd name="T34" fmla="*/ 114 w 1147"/>
                  <a:gd name="T35" fmla="*/ 917 h 1147"/>
                  <a:gd name="T36" fmla="*/ 69 w 1147"/>
                  <a:gd name="T37" fmla="*/ 847 h 1147"/>
                  <a:gd name="T38" fmla="*/ 34 w 1147"/>
                  <a:gd name="T39" fmla="*/ 772 h 1147"/>
                  <a:gd name="T40" fmla="*/ 11 w 1147"/>
                  <a:gd name="T41" fmla="*/ 689 h 1147"/>
                  <a:gd name="T42" fmla="*/ 1 w 1147"/>
                  <a:gd name="T43" fmla="*/ 603 h 1147"/>
                  <a:gd name="T44" fmla="*/ 1 w 1147"/>
                  <a:gd name="T45" fmla="*/ 544 h 1147"/>
                  <a:gd name="T46" fmla="*/ 11 w 1147"/>
                  <a:gd name="T47" fmla="*/ 459 h 1147"/>
                  <a:gd name="T48" fmla="*/ 34 w 1147"/>
                  <a:gd name="T49" fmla="*/ 376 h 1147"/>
                  <a:gd name="T50" fmla="*/ 69 w 1147"/>
                  <a:gd name="T51" fmla="*/ 300 h 1147"/>
                  <a:gd name="T52" fmla="*/ 114 w 1147"/>
                  <a:gd name="T53" fmla="*/ 231 h 1147"/>
                  <a:gd name="T54" fmla="*/ 169 w 1147"/>
                  <a:gd name="T55" fmla="*/ 168 h 1147"/>
                  <a:gd name="T56" fmla="*/ 231 w 1147"/>
                  <a:gd name="T57" fmla="*/ 114 h 1147"/>
                  <a:gd name="T58" fmla="*/ 300 w 1147"/>
                  <a:gd name="T59" fmla="*/ 69 h 1147"/>
                  <a:gd name="T60" fmla="*/ 376 w 1147"/>
                  <a:gd name="T61" fmla="*/ 36 h 1147"/>
                  <a:gd name="T62" fmla="*/ 459 w 1147"/>
                  <a:gd name="T63" fmla="*/ 13 h 1147"/>
                  <a:gd name="T64" fmla="*/ 544 w 1147"/>
                  <a:gd name="T65" fmla="*/ 1 h 1147"/>
                  <a:gd name="T66" fmla="*/ 603 w 1147"/>
                  <a:gd name="T67" fmla="*/ 1 h 1147"/>
                  <a:gd name="T68" fmla="*/ 689 w 1147"/>
                  <a:gd name="T69" fmla="*/ 13 h 1147"/>
                  <a:gd name="T70" fmla="*/ 770 w 1147"/>
                  <a:gd name="T71" fmla="*/ 36 h 1147"/>
                  <a:gd name="T72" fmla="*/ 847 w 1147"/>
                  <a:gd name="T73" fmla="*/ 69 h 1147"/>
                  <a:gd name="T74" fmla="*/ 916 w 1147"/>
                  <a:gd name="T75" fmla="*/ 114 h 1147"/>
                  <a:gd name="T76" fmla="*/ 979 w 1147"/>
                  <a:gd name="T77" fmla="*/ 168 h 1147"/>
                  <a:gd name="T78" fmla="*/ 1033 w 1147"/>
                  <a:gd name="T79" fmla="*/ 231 h 1147"/>
                  <a:gd name="T80" fmla="*/ 1078 w 1147"/>
                  <a:gd name="T81" fmla="*/ 300 h 1147"/>
                  <a:gd name="T82" fmla="*/ 1112 w 1147"/>
                  <a:gd name="T83" fmla="*/ 376 h 1147"/>
                  <a:gd name="T84" fmla="*/ 1135 w 1147"/>
                  <a:gd name="T85" fmla="*/ 459 h 1147"/>
                  <a:gd name="T86" fmla="*/ 1147 w 1147"/>
                  <a:gd name="T87" fmla="*/ 544 h 1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147" h="1147">
                    <a:moveTo>
                      <a:pt x="1147" y="574"/>
                    </a:moveTo>
                    <a:lnTo>
                      <a:pt x="1147" y="574"/>
                    </a:lnTo>
                    <a:lnTo>
                      <a:pt x="1147" y="603"/>
                    </a:lnTo>
                    <a:lnTo>
                      <a:pt x="1144" y="633"/>
                    </a:lnTo>
                    <a:lnTo>
                      <a:pt x="1140" y="661"/>
                    </a:lnTo>
                    <a:lnTo>
                      <a:pt x="1135" y="689"/>
                    </a:lnTo>
                    <a:lnTo>
                      <a:pt x="1129" y="717"/>
                    </a:lnTo>
                    <a:lnTo>
                      <a:pt x="1121" y="744"/>
                    </a:lnTo>
                    <a:lnTo>
                      <a:pt x="1112" y="772"/>
                    </a:lnTo>
                    <a:lnTo>
                      <a:pt x="1102" y="798"/>
                    </a:lnTo>
                    <a:lnTo>
                      <a:pt x="1091" y="822"/>
                    </a:lnTo>
                    <a:lnTo>
                      <a:pt x="1078" y="847"/>
                    </a:lnTo>
                    <a:lnTo>
                      <a:pt x="1063" y="871"/>
                    </a:lnTo>
                    <a:lnTo>
                      <a:pt x="1049" y="894"/>
                    </a:lnTo>
                    <a:lnTo>
                      <a:pt x="1033" y="917"/>
                    </a:lnTo>
                    <a:lnTo>
                      <a:pt x="1015" y="939"/>
                    </a:lnTo>
                    <a:lnTo>
                      <a:pt x="998" y="959"/>
                    </a:lnTo>
                    <a:lnTo>
                      <a:pt x="979" y="979"/>
                    </a:lnTo>
                    <a:lnTo>
                      <a:pt x="959" y="998"/>
                    </a:lnTo>
                    <a:lnTo>
                      <a:pt x="938" y="1017"/>
                    </a:lnTo>
                    <a:lnTo>
                      <a:pt x="916" y="1033"/>
                    </a:lnTo>
                    <a:lnTo>
                      <a:pt x="894" y="1049"/>
                    </a:lnTo>
                    <a:lnTo>
                      <a:pt x="871" y="1065"/>
                    </a:lnTo>
                    <a:lnTo>
                      <a:pt x="847" y="1078"/>
                    </a:lnTo>
                    <a:lnTo>
                      <a:pt x="822" y="1091"/>
                    </a:lnTo>
                    <a:lnTo>
                      <a:pt x="796" y="1102"/>
                    </a:lnTo>
                    <a:lnTo>
                      <a:pt x="770" y="1112"/>
                    </a:lnTo>
                    <a:lnTo>
                      <a:pt x="744" y="1121"/>
                    </a:lnTo>
                    <a:lnTo>
                      <a:pt x="717" y="1130"/>
                    </a:lnTo>
                    <a:lnTo>
                      <a:pt x="689" y="1135"/>
                    </a:lnTo>
                    <a:lnTo>
                      <a:pt x="661" y="1141"/>
                    </a:lnTo>
                    <a:lnTo>
                      <a:pt x="632" y="1144"/>
                    </a:lnTo>
                    <a:lnTo>
                      <a:pt x="603" y="1147"/>
                    </a:lnTo>
                    <a:lnTo>
                      <a:pt x="574" y="1147"/>
                    </a:lnTo>
                    <a:lnTo>
                      <a:pt x="574" y="1147"/>
                    </a:lnTo>
                    <a:lnTo>
                      <a:pt x="544" y="1147"/>
                    </a:lnTo>
                    <a:lnTo>
                      <a:pt x="515" y="1144"/>
                    </a:lnTo>
                    <a:lnTo>
                      <a:pt x="486" y="1141"/>
                    </a:lnTo>
                    <a:lnTo>
                      <a:pt x="459" y="1135"/>
                    </a:lnTo>
                    <a:lnTo>
                      <a:pt x="430" y="1130"/>
                    </a:lnTo>
                    <a:lnTo>
                      <a:pt x="402" y="1121"/>
                    </a:lnTo>
                    <a:lnTo>
                      <a:pt x="376" y="1112"/>
                    </a:lnTo>
                    <a:lnTo>
                      <a:pt x="350" y="1102"/>
                    </a:lnTo>
                    <a:lnTo>
                      <a:pt x="324" y="1091"/>
                    </a:lnTo>
                    <a:lnTo>
                      <a:pt x="300" y="1078"/>
                    </a:lnTo>
                    <a:lnTo>
                      <a:pt x="277" y="1065"/>
                    </a:lnTo>
                    <a:lnTo>
                      <a:pt x="252" y="1049"/>
                    </a:lnTo>
                    <a:lnTo>
                      <a:pt x="231" y="1033"/>
                    </a:lnTo>
                    <a:lnTo>
                      <a:pt x="209" y="1017"/>
                    </a:lnTo>
                    <a:lnTo>
                      <a:pt x="187" y="998"/>
                    </a:lnTo>
                    <a:lnTo>
                      <a:pt x="169" y="979"/>
                    </a:lnTo>
                    <a:lnTo>
                      <a:pt x="148" y="959"/>
                    </a:lnTo>
                    <a:lnTo>
                      <a:pt x="131" y="939"/>
                    </a:lnTo>
                    <a:lnTo>
                      <a:pt x="114" y="917"/>
                    </a:lnTo>
                    <a:lnTo>
                      <a:pt x="98" y="894"/>
                    </a:lnTo>
                    <a:lnTo>
                      <a:pt x="83" y="871"/>
                    </a:lnTo>
                    <a:lnTo>
                      <a:pt x="69" y="847"/>
                    </a:lnTo>
                    <a:lnTo>
                      <a:pt x="56" y="822"/>
                    </a:lnTo>
                    <a:lnTo>
                      <a:pt x="44" y="798"/>
                    </a:lnTo>
                    <a:lnTo>
                      <a:pt x="34" y="772"/>
                    </a:lnTo>
                    <a:lnTo>
                      <a:pt x="26" y="744"/>
                    </a:lnTo>
                    <a:lnTo>
                      <a:pt x="19" y="717"/>
                    </a:lnTo>
                    <a:lnTo>
                      <a:pt x="11" y="689"/>
                    </a:lnTo>
                    <a:lnTo>
                      <a:pt x="7" y="661"/>
                    </a:lnTo>
                    <a:lnTo>
                      <a:pt x="3" y="633"/>
                    </a:lnTo>
                    <a:lnTo>
                      <a:pt x="1" y="603"/>
                    </a:lnTo>
                    <a:lnTo>
                      <a:pt x="0" y="574"/>
                    </a:lnTo>
                    <a:lnTo>
                      <a:pt x="0" y="574"/>
                    </a:lnTo>
                    <a:lnTo>
                      <a:pt x="1" y="544"/>
                    </a:lnTo>
                    <a:lnTo>
                      <a:pt x="3" y="515"/>
                    </a:lnTo>
                    <a:lnTo>
                      <a:pt x="7" y="486"/>
                    </a:lnTo>
                    <a:lnTo>
                      <a:pt x="11" y="459"/>
                    </a:lnTo>
                    <a:lnTo>
                      <a:pt x="19" y="431"/>
                    </a:lnTo>
                    <a:lnTo>
                      <a:pt x="26" y="404"/>
                    </a:lnTo>
                    <a:lnTo>
                      <a:pt x="34" y="376"/>
                    </a:lnTo>
                    <a:lnTo>
                      <a:pt x="44" y="350"/>
                    </a:lnTo>
                    <a:lnTo>
                      <a:pt x="56" y="326"/>
                    </a:lnTo>
                    <a:lnTo>
                      <a:pt x="69" y="300"/>
                    </a:lnTo>
                    <a:lnTo>
                      <a:pt x="83" y="277"/>
                    </a:lnTo>
                    <a:lnTo>
                      <a:pt x="98" y="254"/>
                    </a:lnTo>
                    <a:lnTo>
                      <a:pt x="114" y="231"/>
                    </a:lnTo>
                    <a:lnTo>
                      <a:pt x="131" y="209"/>
                    </a:lnTo>
                    <a:lnTo>
                      <a:pt x="148" y="189"/>
                    </a:lnTo>
                    <a:lnTo>
                      <a:pt x="169" y="168"/>
                    </a:lnTo>
                    <a:lnTo>
                      <a:pt x="187" y="150"/>
                    </a:lnTo>
                    <a:lnTo>
                      <a:pt x="209" y="131"/>
                    </a:lnTo>
                    <a:lnTo>
                      <a:pt x="231" y="114"/>
                    </a:lnTo>
                    <a:lnTo>
                      <a:pt x="252" y="98"/>
                    </a:lnTo>
                    <a:lnTo>
                      <a:pt x="277" y="83"/>
                    </a:lnTo>
                    <a:lnTo>
                      <a:pt x="300" y="69"/>
                    </a:lnTo>
                    <a:lnTo>
                      <a:pt x="324" y="57"/>
                    </a:lnTo>
                    <a:lnTo>
                      <a:pt x="350" y="46"/>
                    </a:lnTo>
                    <a:lnTo>
                      <a:pt x="376" y="36"/>
                    </a:lnTo>
                    <a:lnTo>
                      <a:pt x="402" y="26"/>
                    </a:lnTo>
                    <a:lnTo>
                      <a:pt x="430" y="18"/>
                    </a:lnTo>
                    <a:lnTo>
                      <a:pt x="459" y="13"/>
                    </a:lnTo>
                    <a:lnTo>
                      <a:pt x="486" y="7"/>
                    </a:lnTo>
                    <a:lnTo>
                      <a:pt x="515" y="4"/>
                    </a:lnTo>
                    <a:lnTo>
                      <a:pt x="544" y="1"/>
                    </a:lnTo>
                    <a:lnTo>
                      <a:pt x="574" y="0"/>
                    </a:lnTo>
                    <a:lnTo>
                      <a:pt x="574" y="0"/>
                    </a:lnTo>
                    <a:lnTo>
                      <a:pt x="603" y="1"/>
                    </a:lnTo>
                    <a:lnTo>
                      <a:pt x="632" y="4"/>
                    </a:lnTo>
                    <a:lnTo>
                      <a:pt x="661" y="7"/>
                    </a:lnTo>
                    <a:lnTo>
                      <a:pt x="689" y="13"/>
                    </a:lnTo>
                    <a:lnTo>
                      <a:pt x="717" y="18"/>
                    </a:lnTo>
                    <a:lnTo>
                      <a:pt x="744" y="26"/>
                    </a:lnTo>
                    <a:lnTo>
                      <a:pt x="770" y="36"/>
                    </a:lnTo>
                    <a:lnTo>
                      <a:pt x="796" y="46"/>
                    </a:lnTo>
                    <a:lnTo>
                      <a:pt x="822" y="57"/>
                    </a:lnTo>
                    <a:lnTo>
                      <a:pt x="847" y="69"/>
                    </a:lnTo>
                    <a:lnTo>
                      <a:pt x="871" y="83"/>
                    </a:lnTo>
                    <a:lnTo>
                      <a:pt x="894" y="98"/>
                    </a:lnTo>
                    <a:lnTo>
                      <a:pt x="916" y="114"/>
                    </a:lnTo>
                    <a:lnTo>
                      <a:pt x="938" y="131"/>
                    </a:lnTo>
                    <a:lnTo>
                      <a:pt x="959" y="150"/>
                    </a:lnTo>
                    <a:lnTo>
                      <a:pt x="979" y="168"/>
                    </a:lnTo>
                    <a:lnTo>
                      <a:pt x="998" y="189"/>
                    </a:lnTo>
                    <a:lnTo>
                      <a:pt x="1015" y="209"/>
                    </a:lnTo>
                    <a:lnTo>
                      <a:pt x="1033" y="231"/>
                    </a:lnTo>
                    <a:lnTo>
                      <a:pt x="1049" y="254"/>
                    </a:lnTo>
                    <a:lnTo>
                      <a:pt x="1063" y="277"/>
                    </a:lnTo>
                    <a:lnTo>
                      <a:pt x="1078" y="300"/>
                    </a:lnTo>
                    <a:lnTo>
                      <a:pt x="1091" y="326"/>
                    </a:lnTo>
                    <a:lnTo>
                      <a:pt x="1102" y="350"/>
                    </a:lnTo>
                    <a:lnTo>
                      <a:pt x="1112" y="376"/>
                    </a:lnTo>
                    <a:lnTo>
                      <a:pt x="1121" y="404"/>
                    </a:lnTo>
                    <a:lnTo>
                      <a:pt x="1129" y="431"/>
                    </a:lnTo>
                    <a:lnTo>
                      <a:pt x="1135" y="459"/>
                    </a:lnTo>
                    <a:lnTo>
                      <a:pt x="1140" y="486"/>
                    </a:lnTo>
                    <a:lnTo>
                      <a:pt x="1144" y="515"/>
                    </a:lnTo>
                    <a:lnTo>
                      <a:pt x="1147" y="544"/>
                    </a:lnTo>
                    <a:lnTo>
                      <a:pt x="1147" y="574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00"/>
              </a:p>
            </p:txBody>
          </p:sp>
          <p:sp>
            <p:nvSpPr>
              <p:cNvPr id="18" name="Freeform 1360"/>
              <p:cNvSpPr/>
              <p:nvPr>
                <p:custDataLst>
                  <p:tags r:id="rId17"/>
                </p:custDataLst>
              </p:nvPr>
            </p:nvSpPr>
            <p:spPr bwMode="auto">
              <a:xfrm>
                <a:off x="9436100" y="901700"/>
                <a:ext cx="760413" cy="757238"/>
              </a:xfrm>
              <a:custGeom>
                <a:avLst/>
                <a:gdLst>
                  <a:gd name="T0" fmla="*/ 955 w 957"/>
                  <a:gd name="T1" fmla="*/ 503 h 956"/>
                  <a:gd name="T2" fmla="*/ 946 w 957"/>
                  <a:gd name="T3" fmla="*/ 575 h 956"/>
                  <a:gd name="T4" fmla="*/ 928 w 957"/>
                  <a:gd name="T5" fmla="*/ 642 h 956"/>
                  <a:gd name="T6" fmla="*/ 899 w 957"/>
                  <a:gd name="T7" fmla="*/ 706 h 956"/>
                  <a:gd name="T8" fmla="*/ 861 w 957"/>
                  <a:gd name="T9" fmla="*/ 764 h 956"/>
                  <a:gd name="T10" fmla="*/ 817 w 957"/>
                  <a:gd name="T11" fmla="*/ 816 h 956"/>
                  <a:gd name="T12" fmla="*/ 765 w 957"/>
                  <a:gd name="T13" fmla="*/ 860 h 956"/>
                  <a:gd name="T14" fmla="*/ 706 w 957"/>
                  <a:gd name="T15" fmla="*/ 898 h 956"/>
                  <a:gd name="T16" fmla="*/ 642 w 957"/>
                  <a:gd name="T17" fmla="*/ 927 h 956"/>
                  <a:gd name="T18" fmla="*/ 574 w 957"/>
                  <a:gd name="T19" fmla="*/ 946 h 956"/>
                  <a:gd name="T20" fmla="*/ 504 w 957"/>
                  <a:gd name="T21" fmla="*/ 956 h 956"/>
                  <a:gd name="T22" fmla="*/ 454 w 957"/>
                  <a:gd name="T23" fmla="*/ 956 h 956"/>
                  <a:gd name="T24" fmla="*/ 382 w 957"/>
                  <a:gd name="T25" fmla="*/ 946 h 956"/>
                  <a:gd name="T26" fmla="*/ 315 w 957"/>
                  <a:gd name="T27" fmla="*/ 927 h 956"/>
                  <a:gd name="T28" fmla="*/ 251 w 957"/>
                  <a:gd name="T29" fmla="*/ 898 h 956"/>
                  <a:gd name="T30" fmla="*/ 192 w 957"/>
                  <a:gd name="T31" fmla="*/ 860 h 956"/>
                  <a:gd name="T32" fmla="*/ 140 w 957"/>
                  <a:gd name="T33" fmla="*/ 816 h 956"/>
                  <a:gd name="T34" fmla="*/ 95 w 957"/>
                  <a:gd name="T35" fmla="*/ 764 h 956"/>
                  <a:gd name="T36" fmla="*/ 58 w 957"/>
                  <a:gd name="T37" fmla="*/ 706 h 956"/>
                  <a:gd name="T38" fmla="*/ 30 w 957"/>
                  <a:gd name="T39" fmla="*/ 642 h 956"/>
                  <a:gd name="T40" fmla="*/ 10 w 957"/>
                  <a:gd name="T41" fmla="*/ 575 h 956"/>
                  <a:gd name="T42" fmla="*/ 1 w 957"/>
                  <a:gd name="T43" fmla="*/ 503 h 956"/>
                  <a:gd name="T44" fmla="*/ 1 w 957"/>
                  <a:gd name="T45" fmla="*/ 453 h 956"/>
                  <a:gd name="T46" fmla="*/ 10 w 957"/>
                  <a:gd name="T47" fmla="*/ 381 h 956"/>
                  <a:gd name="T48" fmla="*/ 30 w 957"/>
                  <a:gd name="T49" fmla="*/ 313 h 956"/>
                  <a:gd name="T50" fmla="*/ 58 w 957"/>
                  <a:gd name="T51" fmla="*/ 250 h 956"/>
                  <a:gd name="T52" fmla="*/ 95 w 957"/>
                  <a:gd name="T53" fmla="*/ 192 h 956"/>
                  <a:gd name="T54" fmla="*/ 140 w 957"/>
                  <a:gd name="T55" fmla="*/ 140 h 956"/>
                  <a:gd name="T56" fmla="*/ 192 w 957"/>
                  <a:gd name="T57" fmla="*/ 96 h 956"/>
                  <a:gd name="T58" fmla="*/ 251 w 957"/>
                  <a:gd name="T59" fmla="*/ 58 h 956"/>
                  <a:gd name="T60" fmla="*/ 315 w 957"/>
                  <a:gd name="T61" fmla="*/ 29 h 956"/>
                  <a:gd name="T62" fmla="*/ 382 w 957"/>
                  <a:gd name="T63" fmla="*/ 9 h 956"/>
                  <a:gd name="T64" fmla="*/ 454 w 957"/>
                  <a:gd name="T65" fmla="*/ 0 h 956"/>
                  <a:gd name="T66" fmla="*/ 504 w 957"/>
                  <a:gd name="T67" fmla="*/ 0 h 956"/>
                  <a:gd name="T68" fmla="*/ 574 w 957"/>
                  <a:gd name="T69" fmla="*/ 9 h 956"/>
                  <a:gd name="T70" fmla="*/ 642 w 957"/>
                  <a:gd name="T71" fmla="*/ 29 h 956"/>
                  <a:gd name="T72" fmla="*/ 706 w 957"/>
                  <a:gd name="T73" fmla="*/ 58 h 956"/>
                  <a:gd name="T74" fmla="*/ 765 w 957"/>
                  <a:gd name="T75" fmla="*/ 96 h 956"/>
                  <a:gd name="T76" fmla="*/ 817 w 957"/>
                  <a:gd name="T77" fmla="*/ 140 h 956"/>
                  <a:gd name="T78" fmla="*/ 861 w 957"/>
                  <a:gd name="T79" fmla="*/ 192 h 956"/>
                  <a:gd name="T80" fmla="*/ 899 w 957"/>
                  <a:gd name="T81" fmla="*/ 250 h 956"/>
                  <a:gd name="T82" fmla="*/ 928 w 957"/>
                  <a:gd name="T83" fmla="*/ 313 h 956"/>
                  <a:gd name="T84" fmla="*/ 946 w 957"/>
                  <a:gd name="T85" fmla="*/ 381 h 956"/>
                  <a:gd name="T86" fmla="*/ 955 w 957"/>
                  <a:gd name="T87" fmla="*/ 453 h 9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957" h="956">
                    <a:moveTo>
                      <a:pt x="957" y="478"/>
                    </a:moveTo>
                    <a:lnTo>
                      <a:pt x="957" y="478"/>
                    </a:lnTo>
                    <a:lnTo>
                      <a:pt x="955" y="503"/>
                    </a:lnTo>
                    <a:lnTo>
                      <a:pt x="954" y="527"/>
                    </a:lnTo>
                    <a:lnTo>
                      <a:pt x="951" y="550"/>
                    </a:lnTo>
                    <a:lnTo>
                      <a:pt x="946" y="575"/>
                    </a:lnTo>
                    <a:lnTo>
                      <a:pt x="941" y="598"/>
                    </a:lnTo>
                    <a:lnTo>
                      <a:pt x="935" y="619"/>
                    </a:lnTo>
                    <a:lnTo>
                      <a:pt x="928" y="642"/>
                    </a:lnTo>
                    <a:lnTo>
                      <a:pt x="919" y="664"/>
                    </a:lnTo>
                    <a:lnTo>
                      <a:pt x="909" y="684"/>
                    </a:lnTo>
                    <a:lnTo>
                      <a:pt x="899" y="706"/>
                    </a:lnTo>
                    <a:lnTo>
                      <a:pt x="887" y="726"/>
                    </a:lnTo>
                    <a:lnTo>
                      <a:pt x="874" y="745"/>
                    </a:lnTo>
                    <a:lnTo>
                      <a:pt x="861" y="764"/>
                    </a:lnTo>
                    <a:lnTo>
                      <a:pt x="847" y="782"/>
                    </a:lnTo>
                    <a:lnTo>
                      <a:pt x="832" y="800"/>
                    </a:lnTo>
                    <a:lnTo>
                      <a:pt x="817" y="816"/>
                    </a:lnTo>
                    <a:lnTo>
                      <a:pt x="799" y="832"/>
                    </a:lnTo>
                    <a:lnTo>
                      <a:pt x="782" y="846"/>
                    </a:lnTo>
                    <a:lnTo>
                      <a:pt x="765" y="860"/>
                    </a:lnTo>
                    <a:lnTo>
                      <a:pt x="746" y="873"/>
                    </a:lnTo>
                    <a:lnTo>
                      <a:pt x="726" y="886"/>
                    </a:lnTo>
                    <a:lnTo>
                      <a:pt x="706" y="898"/>
                    </a:lnTo>
                    <a:lnTo>
                      <a:pt x="685" y="908"/>
                    </a:lnTo>
                    <a:lnTo>
                      <a:pt x="665" y="918"/>
                    </a:lnTo>
                    <a:lnTo>
                      <a:pt x="642" y="927"/>
                    </a:lnTo>
                    <a:lnTo>
                      <a:pt x="620" y="934"/>
                    </a:lnTo>
                    <a:lnTo>
                      <a:pt x="597" y="941"/>
                    </a:lnTo>
                    <a:lnTo>
                      <a:pt x="574" y="946"/>
                    </a:lnTo>
                    <a:lnTo>
                      <a:pt x="551" y="950"/>
                    </a:lnTo>
                    <a:lnTo>
                      <a:pt x="527" y="953"/>
                    </a:lnTo>
                    <a:lnTo>
                      <a:pt x="504" y="956"/>
                    </a:lnTo>
                    <a:lnTo>
                      <a:pt x="479" y="956"/>
                    </a:lnTo>
                    <a:lnTo>
                      <a:pt x="479" y="956"/>
                    </a:lnTo>
                    <a:lnTo>
                      <a:pt x="454" y="956"/>
                    </a:lnTo>
                    <a:lnTo>
                      <a:pt x="430" y="953"/>
                    </a:lnTo>
                    <a:lnTo>
                      <a:pt x="405" y="950"/>
                    </a:lnTo>
                    <a:lnTo>
                      <a:pt x="382" y="946"/>
                    </a:lnTo>
                    <a:lnTo>
                      <a:pt x="359" y="941"/>
                    </a:lnTo>
                    <a:lnTo>
                      <a:pt x="336" y="934"/>
                    </a:lnTo>
                    <a:lnTo>
                      <a:pt x="315" y="927"/>
                    </a:lnTo>
                    <a:lnTo>
                      <a:pt x="293" y="918"/>
                    </a:lnTo>
                    <a:lnTo>
                      <a:pt x="271" y="908"/>
                    </a:lnTo>
                    <a:lnTo>
                      <a:pt x="251" y="898"/>
                    </a:lnTo>
                    <a:lnTo>
                      <a:pt x="231" y="886"/>
                    </a:lnTo>
                    <a:lnTo>
                      <a:pt x="211" y="873"/>
                    </a:lnTo>
                    <a:lnTo>
                      <a:pt x="192" y="860"/>
                    </a:lnTo>
                    <a:lnTo>
                      <a:pt x="175" y="846"/>
                    </a:lnTo>
                    <a:lnTo>
                      <a:pt x="157" y="832"/>
                    </a:lnTo>
                    <a:lnTo>
                      <a:pt x="140" y="816"/>
                    </a:lnTo>
                    <a:lnTo>
                      <a:pt x="124" y="800"/>
                    </a:lnTo>
                    <a:lnTo>
                      <a:pt x="110" y="782"/>
                    </a:lnTo>
                    <a:lnTo>
                      <a:pt x="95" y="764"/>
                    </a:lnTo>
                    <a:lnTo>
                      <a:pt x="82" y="745"/>
                    </a:lnTo>
                    <a:lnTo>
                      <a:pt x="69" y="726"/>
                    </a:lnTo>
                    <a:lnTo>
                      <a:pt x="58" y="706"/>
                    </a:lnTo>
                    <a:lnTo>
                      <a:pt x="48" y="684"/>
                    </a:lnTo>
                    <a:lnTo>
                      <a:pt x="37" y="664"/>
                    </a:lnTo>
                    <a:lnTo>
                      <a:pt x="30" y="642"/>
                    </a:lnTo>
                    <a:lnTo>
                      <a:pt x="22" y="619"/>
                    </a:lnTo>
                    <a:lnTo>
                      <a:pt x="16" y="598"/>
                    </a:lnTo>
                    <a:lnTo>
                      <a:pt x="10" y="575"/>
                    </a:lnTo>
                    <a:lnTo>
                      <a:pt x="6" y="550"/>
                    </a:lnTo>
                    <a:lnTo>
                      <a:pt x="3" y="527"/>
                    </a:lnTo>
                    <a:lnTo>
                      <a:pt x="1" y="503"/>
                    </a:lnTo>
                    <a:lnTo>
                      <a:pt x="0" y="478"/>
                    </a:lnTo>
                    <a:lnTo>
                      <a:pt x="0" y="478"/>
                    </a:lnTo>
                    <a:lnTo>
                      <a:pt x="1" y="453"/>
                    </a:lnTo>
                    <a:lnTo>
                      <a:pt x="3" y="429"/>
                    </a:lnTo>
                    <a:lnTo>
                      <a:pt x="6" y="404"/>
                    </a:lnTo>
                    <a:lnTo>
                      <a:pt x="10" y="381"/>
                    </a:lnTo>
                    <a:lnTo>
                      <a:pt x="16" y="358"/>
                    </a:lnTo>
                    <a:lnTo>
                      <a:pt x="22" y="335"/>
                    </a:lnTo>
                    <a:lnTo>
                      <a:pt x="30" y="313"/>
                    </a:lnTo>
                    <a:lnTo>
                      <a:pt x="37" y="292"/>
                    </a:lnTo>
                    <a:lnTo>
                      <a:pt x="48" y="270"/>
                    </a:lnTo>
                    <a:lnTo>
                      <a:pt x="58" y="250"/>
                    </a:lnTo>
                    <a:lnTo>
                      <a:pt x="69" y="230"/>
                    </a:lnTo>
                    <a:lnTo>
                      <a:pt x="82" y="211"/>
                    </a:lnTo>
                    <a:lnTo>
                      <a:pt x="95" y="192"/>
                    </a:lnTo>
                    <a:lnTo>
                      <a:pt x="110" y="173"/>
                    </a:lnTo>
                    <a:lnTo>
                      <a:pt x="124" y="156"/>
                    </a:lnTo>
                    <a:lnTo>
                      <a:pt x="140" y="140"/>
                    </a:lnTo>
                    <a:lnTo>
                      <a:pt x="157" y="124"/>
                    </a:lnTo>
                    <a:lnTo>
                      <a:pt x="175" y="109"/>
                    </a:lnTo>
                    <a:lnTo>
                      <a:pt x="192" y="96"/>
                    </a:lnTo>
                    <a:lnTo>
                      <a:pt x="211" y="81"/>
                    </a:lnTo>
                    <a:lnTo>
                      <a:pt x="231" y="70"/>
                    </a:lnTo>
                    <a:lnTo>
                      <a:pt x="251" y="58"/>
                    </a:lnTo>
                    <a:lnTo>
                      <a:pt x="271" y="46"/>
                    </a:lnTo>
                    <a:lnTo>
                      <a:pt x="293" y="38"/>
                    </a:lnTo>
                    <a:lnTo>
                      <a:pt x="315" y="29"/>
                    </a:lnTo>
                    <a:lnTo>
                      <a:pt x="336" y="22"/>
                    </a:lnTo>
                    <a:lnTo>
                      <a:pt x="359" y="15"/>
                    </a:lnTo>
                    <a:lnTo>
                      <a:pt x="382" y="9"/>
                    </a:lnTo>
                    <a:lnTo>
                      <a:pt x="405" y="6"/>
                    </a:lnTo>
                    <a:lnTo>
                      <a:pt x="430" y="2"/>
                    </a:lnTo>
                    <a:lnTo>
                      <a:pt x="454" y="0"/>
                    </a:lnTo>
                    <a:lnTo>
                      <a:pt x="479" y="0"/>
                    </a:lnTo>
                    <a:lnTo>
                      <a:pt x="479" y="0"/>
                    </a:lnTo>
                    <a:lnTo>
                      <a:pt x="504" y="0"/>
                    </a:lnTo>
                    <a:lnTo>
                      <a:pt x="527" y="2"/>
                    </a:lnTo>
                    <a:lnTo>
                      <a:pt x="551" y="6"/>
                    </a:lnTo>
                    <a:lnTo>
                      <a:pt x="574" y="9"/>
                    </a:lnTo>
                    <a:lnTo>
                      <a:pt x="597" y="15"/>
                    </a:lnTo>
                    <a:lnTo>
                      <a:pt x="620" y="22"/>
                    </a:lnTo>
                    <a:lnTo>
                      <a:pt x="642" y="29"/>
                    </a:lnTo>
                    <a:lnTo>
                      <a:pt x="665" y="38"/>
                    </a:lnTo>
                    <a:lnTo>
                      <a:pt x="685" y="46"/>
                    </a:lnTo>
                    <a:lnTo>
                      <a:pt x="706" y="58"/>
                    </a:lnTo>
                    <a:lnTo>
                      <a:pt x="726" y="70"/>
                    </a:lnTo>
                    <a:lnTo>
                      <a:pt x="746" y="81"/>
                    </a:lnTo>
                    <a:lnTo>
                      <a:pt x="765" y="96"/>
                    </a:lnTo>
                    <a:lnTo>
                      <a:pt x="782" y="109"/>
                    </a:lnTo>
                    <a:lnTo>
                      <a:pt x="799" y="124"/>
                    </a:lnTo>
                    <a:lnTo>
                      <a:pt x="817" y="140"/>
                    </a:lnTo>
                    <a:lnTo>
                      <a:pt x="832" y="156"/>
                    </a:lnTo>
                    <a:lnTo>
                      <a:pt x="847" y="173"/>
                    </a:lnTo>
                    <a:lnTo>
                      <a:pt x="861" y="192"/>
                    </a:lnTo>
                    <a:lnTo>
                      <a:pt x="874" y="211"/>
                    </a:lnTo>
                    <a:lnTo>
                      <a:pt x="887" y="230"/>
                    </a:lnTo>
                    <a:lnTo>
                      <a:pt x="899" y="250"/>
                    </a:lnTo>
                    <a:lnTo>
                      <a:pt x="909" y="270"/>
                    </a:lnTo>
                    <a:lnTo>
                      <a:pt x="919" y="292"/>
                    </a:lnTo>
                    <a:lnTo>
                      <a:pt x="928" y="313"/>
                    </a:lnTo>
                    <a:lnTo>
                      <a:pt x="935" y="335"/>
                    </a:lnTo>
                    <a:lnTo>
                      <a:pt x="941" y="358"/>
                    </a:lnTo>
                    <a:lnTo>
                      <a:pt x="946" y="381"/>
                    </a:lnTo>
                    <a:lnTo>
                      <a:pt x="951" y="404"/>
                    </a:lnTo>
                    <a:lnTo>
                      <a:pt x="954" y="429"/>
                    </a:lnTo>
                    <a:lnTo>
                      <a:pt x="955" y="453"/>
                    </a:lnTo>
                    <a:lnTo>
                      <a:pt x="957" y="478"/>
                    </a:lnTo>
                    <a:close/>
                  </a:path>
                </a:pathLst>
              </a:custGeom>
              <a:solidFill>
                <a:srgbClr val="D645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00"/>
              </a:p>
            </p:txBody>
          </p:sp>
          <p:sp>
            <p:nvSpPr>
              <p:cNvPr id="19" name="Freeform 1361"/>
              <p:cNvSpPr/>
              <p:nvPr>
                <p:custDataLst>
                  <p:tags r:id="rId18"/>
                </p:custDataLst>
              </p:nvPr>
            </p:nvSpPr>
            <p:spPr bwMode="auto">
              <a:xfrm>
                <a:off x="9436100" y="901700"/>
                <a:ext cx="760413" cy="757238"/>
              </a:xfrm>
              <a:custGeom>
                <a:avLst/>
                <a:gdLst>
                  <a:gd name="T0" fmla="*/ 955 w 957"/>
                  <a:gd name="T1" fmla="*/ 503 h 956"/>
                  <a:gd name="T2" fmla="*/ 946 w 957"/>
                  <a:gd name="T3" fmla="*/ 575 h 956"/>
                  <a:gd name="T4" fmla="*/ 928 w 957"/>
                  <a:gd name="T5" fmla="*/ 642 h 956"/>
                  <a:gd name="T6" fmla="*/ 899 w 957"/>
                  <a:gd name="T7" fmla="*/ 706 h 956"/>
                  <a:gd name="T8" fmla="*/ 861 w 957"/>
                  <a:gd name="T9" fmla="*/ 764 h 956"/>
                  <a:gd name="T10" fmla="*/ 817 w 957"/>
                  <a:gd name="T11" fmla="*/ 816 h 956"/>
                  <a:gd name="T12" fmla="*/ 765 w 957"/>
                  <a:gd name="T13" fmla="*/ 860 h 956"/>
                  <a:gd name="T14" fmla="*/ 706 w 957"/>
                  <a:gd name="T15" fmla="*/ 898 h 956"/>
                  <a:gd name="T16" fmla="*/ 642 w 957"/>
                  <a:gd name="T17" fmla="*/ 927 h 956"/>
                  <a:gd name="T18" fmla="*/ 574 w 957"/>
                  <a:gd name="T19" fmla="*/ 946 h 956"/>
                  <a:gd name="T20" fmla="*/ 504 w 957"/>
                  <a:gd name="T21" fmla="*/ 956 h 956"/>
                  <a:gd name="T22" fmla="*/ 454 w 957"/>
                  <a:gd name="T23" fmla="*/ 956 h 956"/>
                  <a:gd name="T24" fmla="*/ 382 w 957"/>
                  <a:gd name="T25" fmla="*/ 946 h 956"/>
                  <a:gd name="T26" fmla="*/ 315 w 957"/>
                  <a:gd name="T27" fmla="*/ 927 h 956"/>
                  <a:gd name="T28" fmla="*/ 251 w 957"/>
                  <a:gd name="T29" fmla="*/ 898 h 956"/>
                  <a:gd name="T30" fmla="*/ 192 w 957"/>
                  <a:gd name="T31" fmla="*/ 860 h 956"/>
                  <a:gd name="T32" fmla="*/ 140 w 957"/>
                  <a:gd name="T33" fmla="*/ 816 h 956"/>
                  <a:gd name="T34" fmla="*/ 95 w 957"/>
                  <a:gd name="T35" fmla="*/ 764 h 956"/>
                  <a:gd name="T36" fmla="*/ 58 w 957"/>
                  <a:gd name="T37" fmla="*/ 706 h 956"/>
                  <a:gd name="T38" fmla="*/ 30 w 957"/>
                  <a:gd name="T39" fmla="*/ 642 h 956"/>
                  <a:gd name="T40" fmla="*/ 10 w 957"/>
                  <a:gd name="T41" fmla="*/ 575 h 956"/>
                  <a:gd name="T42" fmla="*/ 1 w 957"/>
                  <a:gd name="T43" fmla="*/ 503 h 956"/>
                  <a:gd name="T44" fmla="*/ 1 w 957"/>
                  <a:gd name="T45" fmla="*/ 453 h 956"/>
                  <a:gd name="T46" fmla="*/ 10 w 957"/>
                  <a:gd name="T47" fmla="*/ 381 h 956"/>
                  <a:gd name="T48" fmla="*/ 30 w 957"/>
                  <a:gd name="T49" fmla="*/ 313 h 956"/>
                  <a:gd name="T50" fmla="*/ 58 w 957"/>
                  <a:gd name="T51" fmla="*/ 250 h 956"/>
                  <a:gd name="T52" fmla="*/ 95 w 957"/>
                  <a:gd name="T53" fmla="*/ 192 h 956"/>
                  <a:gd name="T54" fmla="*/ 140 w 957"/>
                  <a:gd name="T55" fmla="*/ 140 h 956"/>
                  <a:gd name="T56" fmla="*/ 192 w 957"/>
                  <a:gd name="T57" fmla="*/ 96 h 956"/>
                  <a:gd name="T58" fmla="*/ 251 w 957"/>
                  <a:gd name="T59" fmla="*/ 58 h 956"/>
                  <a:gd name="T60" fmla="*/ 315 w 957"/>
                  <a:gd name="T61" fmla="*/ 29 h 956"/>
                  <a:gd name="T62" fmla="*/ 382 w 957"/>
                  <a:gd name="T63" fmla="*/ 9 h 956"/>
                  <a:gd name="T64" fmla="*/ 454 w 957"/>
                  <a:gd name="T65" fmla="*/ 0 h 956"/>
                  <a:gd name="T66" fmla="*/ 504 w 957"/>
                  <a:gd name="T67" fmla="*/ 0 h 956"/>
                  <a:gd name="T68" fmla="*/ 574 w 957"/>
                  <a:gd name="T69" fmla="*/ 9 h 956"/>
                  <a:gd name="T70" fmla="*/ 642 w 957"/>
                  <a:gd name="T71" fmla="*/ 29 h 956"/>
                  <a:gd name="T72" fmla="*/ 706 w 957"/>
                  <a:gd name="T73" fmla="*/ 58 h 956"/>
                  <a:gd name="T74" fmla="*/ 765 w 957"/>
                  <a:gd name="T75" fmla="*/ 96 h 956"/>
                  <a:gd name="T76" fmla="*/ 817 w 957"/>
                  <a:gd name="T77" fmla="*/ 140 h 956"/>
                  <a:gd name="T78" fmla="*/ 861 w 957"/>
                  <a:gd name="T79" fmla="*/ 192 h 956"/>
                  <a:gd name="T80" fmla="*/ 899 w 957"/>
                  <a:gd name="T81" fmla="*/ 250 h 956"/>
                  <a:gd name="T82" fmla="*/ 928 w 957"/>
                  <a:gd name="T83" fmla="*/ 313 h 956"/>
                  <a:gd name="T84" fmla="*/ 946 w 957"/>
                  <a:gd name="T85" fmla="*/ 381 h 956"/>
                  <a:gd name="T86" fmla="*/ 955 w 957"/>
                  <a:gd name="T87" fmla="*/ 453 h 9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957" h="956">
                    <a:moveTo>
                      <a:pt x="957" y="478"/>
                    </a:moveTo>
                    <a:lnTo>
                      <a:pt x="957" y="478"/>
                    </a:lnTo>
                    <a:lnTo>
                      <a:pt x="955" y="503"/>
                    </a:lnTo>
                    <a:lnTo>
                      <a:pt x="954" y="527"/>
                    </a:lnTo>
                    <a:lnTo>
                      <a:pt x="951" y="550"/>
                    </a:lnTo>
                    <a:lnTo>
                      <a:pt x="946" y="575"/>
                    </a:lnTo>
                    <a:lnTo>
                      <a:pt x="941" y="598"/>
                    </a:lnTo>
                    <a:lnTo>
                      <a:pt x="935" y="619"/>
                    </a:lnTo>
                    <a:lnTo>
                      <a:pt x="928" y="642"/>
                    </a:lnTo>
                    <a:lnTo>
                      <a:pt x="919" y="664"/>
                    </a:lnTo>
                    <a:lnTo>
                      <a:pt x="909" y="684"/>
                    </a:lnTo>
                    <a:lnTo>
                      <a:pt x="899" y="706"/>
                    </a:lnTo>
                    <a:lnTo>
                      <a:pt x="887" y="726"/>
                    </a:lnTo>
                    <a:lnTo>
                      <a:pt x="874" y="745"/>
                    </a:lnTo>
                    <a:lnTo>
                      <a:pt x="861" y="764"/>
                    </a:lnTo>
                    <a:lnTo>
                      <a:pt x="847" y="782"/>
                    </a:lnTo>
                    <a:lnTo>
                      <a:pt x="832" y="800"/>
                    </a:lnTo>
                    <a:lnTo>
                      <a:pt x="817" y="816"/>
                    </a:lnTo>
                    <a:lnTo>
                      <a:pt x="799" y="832"/>
                    </a:lnTo>
                    <a:lnTo>
                      <a:pt x="782" y="846"/>
                    </a:lnTo>
                    <a:lnTo>
                      <a:pt x="765" y="860"/>
                    </a:lnTo>
                    <a:lnTo>
                      <a:pt x="746" y="873"/>
                    </a:lnTo>
                    <a:lnTo>
                      <a:pt x="726" y="886"/>
                    </a:lnTo>
                    <a:lnTo>
                      <a:pt x="706" y="898"/>
                    </a:lnTo>
                    <a:lnTo>
                      <a:pt x="685" y="908"/>
                    </a:lnTo>
                    <a:lnTo>
                      <a:pt x="665" y="918"/>
                    </a:lnTo>
                    <a:lnTo>
                      <a:pt x="642" y="927"/>
                    </a:lnTo>
                    <a:lnTo>
                      <a:pt x="620" y="934"/>
                    </a:lnTo>
                    <a:lnTo>
                      <a:pt x="597" y="941"/>
                    </a:lnTo>
                    <a:lnTo>
                      <a:pt x="574" y="946"/>
                    </a:lnTo>
                    <a:lnTo>
                      <a:pt x="551" y="950"/>
                    </a:lnTo>
                    <a:lnTo>
                      <a:pt x="527" y="953"/>
                    </a:lnTo>
                    <a:lnTo>
                      <a:pt x="504" y="956"/>
                    </a:lnTo>
                    <a:lnTo>
                      <a:pt x="479" y="956"/>
                    </a:lnTo>
                    <a:lnTo>
                      <a:pt x="479" y="956"/>
                    </a:lnTo>
                    <a:lnTo>
                      <a:pt x="454" y="956"/>
                    </a:lnTo>
                    <a:lnTo>
                      <a:pt x="430" y="953"/>
                    </a:lnTo>
                    <a:lnTo>
                      <a:pt x="405" y="950"/>
                    </a:lnTo>
                    <a:lnTo>
                      <a:pt x="382" y="946"/>
                    </a:lnTo>
                    <a:lnTo>
                      <a:pt x="359" y="941"/>
                    </a:lnTo>
                    <a:lnTo>
                      <a:pt x="336" y="934"/>
                    </a:lnTo>
                    <a:lnTo>
                      <a:pt x="315" y="927"/>
                    </a:lnTo>
                    <a:lnTo>
                      <a:pt x="293" y="918"/>
                    </a:lnTo>
                    <a:lnTo>
                      <a:pt x="271" y="908"/>
                    </a:lnTo>
                    <a:lnTo>
                      <a:pt x="251" y="898"/>
                    </a:lnTo>
                    <a:lnTo>
                      <a:pt x="231" y="886"/>
                    </a:lnTo>
                    <a:lnTo>
                      <a:pt x="211" y="873"/>
                    </a:lnTo>
                    <a:lnTo>
                      <a:pt x="192" y="860"/>
                    </a:lnTo>
                    <a:lnTo>
                      <a:pt x="175" y="846"/>
                    </a:lnTo>
                    <a:lnTo>
                      <a:pt x="157" y="832"/>
                    </a:lnTo>
                    <a:lnTo>
                      <a:pt x="140" y="816"/>
                    </a:lnTo>
                    <a:lnTo>
                      <a:pt x="124" y="800"/>
                    </a:lnTo>
                    <a:lnTo>
                      <a:pt x="110" y="782"/>
                    </a:lnTo>
                    <a:lnTo>
                      <a:pt x="95" y="764"/>
                    </a:lnTo>
                    <a:lnTo>
                      <a:pt x="82" y="745"/>
                    </a:lnTo>
                    <a:lnTo>
                      <a:pt x="69" y="726"/>
                    </a:lnTo>
                    <a:lnTo>
                      <a:pt x="58" y="706"/>
                    </a:lnTo>
                    <a:lnTo>
                      <a:pt x="48" y="684"/>
                    </a:lnTo>
                    <a:lnTo>
                      <a:pt x="37" y="664"/>
                    </a:lnTo>
                    <a:lnTo>
                      <a:pt x="30" y="642"/>
                    </a:lnTo>
                    <a:lnTo>
                      <a:pt x="22" y="619"/>
                    </a:lnTo>
                    <a:lnTo>
                      <a:pt x="16" y="598"/>
                    </a:lnTo>
                    <a:lnTo>
                      <a:pt x="10" y="575"/>
                    </a:lnTo>
                    <a:lnTo>
                      <a:pt x="6" y="550"/>
                    </a:lnTo>
                    <a:lnTo>
                      <a:pt x="3" y="527"/>
                    </a:lnTo>
                    <a:lnTo>
                      <a:pt x="1" y="503"/>
                    </a:lnTo>
                    <a:lnTo>
                      <a:pt x="0" y="478"/>
                    </a:lnTo>
                    <a:lnTo>
                      <a:pt x="0" y="478"/>
                    </a:lnTo>
                    <a:lnTo>
                      <a:pt x="1" y="453"/>
                    </a:lnTo>
                    <a:lnTo>
                      <a:pt x="3" y="429"/>
                    </a:lnTo>
                    <a:lnTo>
                      <a:pt x="6" y="404"/>
                    </a:lnTo>
                    <a:lnTo>
                      <a:pt x="10" y="381"/>
                    </a:lnTo>
                    <a:lnTo>
                      <a:pt x="16" y="358"/>
                    </a:lnTo>
                    <a:lnTo>
                      <a:pt x="22" y="335"/>
                    </a:lnTo>
                    <a:lnTo>
                      <a:pt x="30" y="313"/>
                    </a:lnTo>
                    <a:lnTo>
                      <a:pt x="37" y="292"/>
                    </a:lnTo>
                    <a:lnTo>
                      <a:pt x="48" y="270"/>
                    </a:lnTo>
                    <a:lnTo>
                      <a:pt x="58" y="250"/>
                    </a:lnTo>
                    <a:lnTo>
                      <a:pt x="69" y="230"/>
                    </a:lnTo>
                    <a:lnTo>
                      <a:pt x="82" y="211"/>
                    </a:lnTo>
                    <a:lnTo>
                      <a:pt x="95" y="192"/>
                    </a:lnTo>
                    <a:lnTo>
                      <a:pt x="110" y="173"/>
                    </a:lnTo>
                    <a:lnTo>
                      <a:pt x="124" y="156"/>
                    </a:lnTo>
                    <a:lnTo>
                      <a:pt x="140" y="140"/>
                    </a:lnTo>
                    <a:lnTo>
                      <a:pt x="157" y="124"/>
                    </a:lnTo>
                    <a:lnTo>
                      <a:pt x="175" y="109"/>
                    </a:lnTo>
                    <a:lnTo>
                      <a:pt x="192" y="96"/>
                    </a:lnTo>
                    <a:lnTo>
                      <a:pt x="211" y="81"/>
                    </a:lnTo>
                    <a:lnTo>
                      <a:pt x="231" y="70"/>
                    </a:lnTo>
                    <a:lnTo>
                      <a:pt x="251" y="58"/>
                    </a:lnTo>
                    <a:lnTo>
                      <a:pt x="271" y="46"/>
                    </a:lnTo>
                    <a:lnTo>
                      <a:pt x="293" y="38"/>
                    </a:lnTo>
                    <a:lnTo>
                      <a:pt x="315" y="29"/>
                    </a:lnTo>
                    <a:lnTo>
                      <a:pt x="336" y="22"/>
                    </a:lnTo>
                    <a:lnTo>
                      <a:pt x="359" y="15"/>
                    </a:lnTo>
                    <a:lnTo>
                      <a:pt x="382" y="9"/>
                    </a:lnTo>
                    <a:lnTo>
                      <a:pt x="405" y="6"/>
                    </a:lnTo>
                    <a:lnTo>
                      <a:pt x="430" y="2"/>
                    </a:lnTo>
                    <a:lnTo>
                      <a:pt x="454" y="0"/>
                    </a:lnTo>
                    <a:lnTo>
                      <a:pt x="479" y="0"/>
                    </a:lnTo>
                    <a:lnTo>
                      <a:pt x="479" y="0"/>
                    </a:lnTo>
                    <a:lnTo>
                      <a:pt x="504" y="0"/>
                    </a:lnTo>
                    <a:lnTo>
                      <a:pt x="527" y="2"/>
                    </a:lnTo>
                    <a:lnTo>
                      <a:pt x="551" y="6"/>
                    </a:lnTo>
                    <a:lnTo>
                      <a:pt x="574" y="9"/>
                    </a:lnTo>
                    <a:lnTo>
                      <a:pt x="597" y="15"/>
                    </a:lnTo>
                    <a:lnTo>
                      <a:pt x="620" y="22"/>
                    </a:lnTo>
                    <a:lnTo>
                      <a:pt x="642" y="29"/>
                    </a:lnTo>
                    <a:lnTo>
                      <a:pt x="665" y="38"/>
                    </a:lnTo>
                    <a:lnTo>
                      <a:pt x="685" y="46"/>
                    </a:lnTo>
                    <a:lnTo>
                      <a:pt x="706" y="58"/>
                    </a:lnTo>
                    <a:lnTo>
                      <a:pt x="726" y="70"/>
                    </a:lnTo>
                    <a:lnTo>
                      <a:pt x="746" y="81"/>
                    </a:lnTo>
                    <a:lnTo>
                      <a:pt x="765" y="96"/>
                    </a:lnTo>
                    <a:lnTo>
                      <a:pt x="782" y="109"/>
                    </a:lnTo>
                    <a:lnTo>
                      <a:pt x="799" y="124"/>
                    </a:lnTo>
                    <a:lnTo>
                      <a:pt x="817" y="140"/>
                    </a:lnTo>
                    <a:lnTo>
                      <a:pt x="832" y="156"/>
                    </a:lnTo>
                    <a:lnTo>
                      <a:pt x="847" y="173"/>
                    </a:lnTo>
                    <a:lnTo>
                      <a:pt x="861" y="192"/>
                    </a:lnTo>
                    <a:lnTo>
                      <a:pt x="874" y="211"/>
                    </a:lnTo>
                    <a:lnTo>
                      <a:pt x="887" y="230"/>
                    </a:lnTo>
                    <a:lnTo>
                      <a:pt x="899" y="250"/>
                    </a:lnTo>
                    <a:lnTo>
                      <a:pt x="909" y="270"/>
                    </a:lnTo>
                    <a:lnTo>
                      <a:pt x="919" y="292"/>
                    </a:lnTo>
                    <a:lnTo>
                      <a:pt x="928" y="313"/>
                    </a:lnTo>
                    <a:lnTo>
                      <a:pt x="935" y="335"/>
                    </a:lnTo>
                    <a:lnTo>
                      <a:pt x="941" y="358"/>
                    </a:lnTo>
                    <a:lnTo>
                      <a:pt x="946" y="381"/>
                    </a:lnTo>
                    <a:lnTo>
                      <a:pt x="951" y="404"/>
                    </a:lnTo>
                    <a:lnTo>
                      <a:pt x="954" y="429"/>
                    </a:lnTo>
                    <a:lnTo>
                      <a:pt x="955" y="453"/>
                    </a:lnTo>
                    <a:lnTo>
                      <a:pt x="957" y="47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00"/>
              </a:p>
            </p:txBody>
          </p:sp>
          <p:sp>
            <p:nvSpPr>
              <p:cNvPr id="20" name="Freeform 1362"/>
              <p:cNvSpPr/>
              <p:nvPr>
                <p:custDataLst>
                  <p:tags r:id="rId19"/>
                </p:custDataLst>
              </p:nvPr>
            </p:nvSpPr>
            <p:spPr bwMode="auto">
              <a:xfrm>
                <a:off x="9513888" y="976313"/>
                <a:ext cx="606425" cy="608013"/>
              </a:xfrm>
              <a:custGeom>
                <a:avLst/>
                <a:gdLst>
                  <a:gd name="T0" fmla="*/ 763 w 764"/>
                  <a:gd name="T1" fmla="*/ 402 h 764"/>
                  <a:gd name="T2" fmla="*/ 756 w 764"/>
                  <a:gd name="T3" fmla="*/ 458 h 764"/>
                  <a:gd name="T4" fmla="*/ 740 w 764"/>
                  <a:gd name="T5" fmla="*/ 513 h 764"/>
                  <a:gd name="T6" fmla="*/ 718 w 764"/>
                  <a:gd name="T7" fmla="*/ 564 h 764"/>
                  <a:gd name="T8" fmla="*/ 688 w 764"/>
                  <a:gd name="T9" fmla="*/ 610 h 764"/>
                  <a:gd name="T10" fmla="*/ 652 w 764"/>
                  <a:gd name="T11" fmla="*/ 652 h 764"/>
                  <a:gd name="T12" fmla="*/ 610 w 764"/>
                  <a:gd name="T13" fmla="*/ 688 h 764"/>
                  <a:gd name="T14" fmla="*/ 564 w 764"/>
                  <a:gd name="T15" fmla="*/ 718 h 764"/>
                  <a:gd name="T16" fmla="*/ 513 w 764"/>
                  <a:gd name="T17" fmla="*/ 741 h 764"/>
                  <a:gd name="T18" fmla="*/ 458 w 764"/>
                  <a:gd name="T19" fmla="*/ 756 h 764"/>
                  <a:gd name="T20" fmla="*/ 401 w 764"/>
                  <a:gd name="T21" fmla="*/ 763 h 764"/>
                  <a:gd name="T22" fmla="*/ 362 w 764"/>
                  <a:gd name="T23" fmla="*/ 763 h 764"/>
                  <a:gd name="T24" fmla="*/ 304 w 764"/>
                  <a:gd name="T25" fmla="*/ 756 h 764"/>
                  <a:gd name="T26" fmla="*/ 251 w 764"/>
                  <a:gd name="T27" fmla="*/ 741 h 764"/>
                  <a:gd name="T28" fmla="*/ 199 w 764"/>
                  <a:gd name="T29" fmla="*/ 718 h 764"/>
                  <a:gd name="T30" fmla="*/ 153 w 764"/>
                  <a:gd name="T31" fmla="*/ 688 h 764"/>
                  <a:gd name="T32" fmla="*/ 111 w 764"/>
                  <a:gd name="T33" fmla="*/ 652 h 764"/>
                  <a:gd name="T34" fmla="*/ 75 w 764"/>
                  <a:gd name="T35" fmla="*/ 610 h 764"/>
                  <a:gd name="T36" fmla="*/ 46 w 764"/>
                  <a:gd name="T37" fmla="*/ 564 h 764"/>
                  <a:gd name="T38" fmla="*/ 23 w 764"/>
                  <a:gd name="T39" fmla="*/ 513 h 764"/>
                  <a:gd name="T40" fmla="*/ 7 w 764"/>
                  <a:gd name="T41" fmla="*/ 458 h 764"/>
                  <a:gd name="T42" fmla="*/ 0 w 764"/>
                  <a:gd name="T43" fmla="*/ 402 h 764"/>
                  <a:gd name="T44" fmla="*/ 0 w 764"/>
                  <a:gd name="T45" fmla="*/ 362 h 764"/>
                  <a:gd name="T46" fmla="*/ 7 w 764"/>
                  <a:gd name="T47" fmla="*/ 304 h 764"/>
                  <a:gd name="T48" fmla="*/ 23 w 764"/>
                  <a:gd name="T49" fmla="*/ 251 h 764"/>
                  <a:gd name="T50" fmla="*/ 46 w 764"/>
                  <a:gd name="T51" fmla="*/ 200 h 764"/>
                  <a:gd name="T52" fmla="*/ 75 w 764"/>
                  <a:gd name="T53" fmla="*/ 153 h 764"/>
                  <a:gd name="T54" fmla="*/ 111 w 764"/>
                  <a:gd name="T55" fmla="*/ 112 h 764"/>
                  <a:gd name="T56" fmla="*/ 153 w 764"/>
                  <a:gd name="T57" fmla="*/ 76 h 764"/>
                  <a:gd name="T58" fmla="*/ 199 w 764"/>
                  <a:gd name="T59" fmla="*/ 46 h 764"/>
                  <a:gd name="T60" fmla="*/ 251 w 764"/>
                  <a:gd name="T61" fmla="*/ 23 h 764"/>
                  <a:gd name="T62" fmla="*/ 304 w 764"/>
                  <a:gd name="T63" fmla="*/ 7 h 764"/>
                  <a:gd name="T64" fmla="*/ 362 w 764"/>
                  <a:gd name="T65" fmla="*/ 0 h 764"/>
                  <a:gd name="T66" fmla="*/ 401 w 764"/>
                  <a:gd name="T67" fmla="*/ 0 h 764"/>
                  <a:gd name="T68" fmla="*/ 458 w 764"/>
                  <a:gd name="T69" fmla="*/ 7 h 764"/>
                  <a:gd name="T70" fmla="*/ 513 w 764"/>
                  <a:gd name="T71" fmla="*/ 23 h 764"/>
                  <a:gd name="T72" fmla="*/ 564 w 764"/>
                  <a:gd name="T73" fmla="*/ 46 h 764"/>
                  <a:gd name="T74" fmla="*/ 610 w 764"/>
                  <a:gd name="T75" fmla="*/ 76 h 764"/>
                  <a:gd name="T76" fmla="*/ 652 w 764"/>
                  <a:gd name="T77" fmla="*/ 112 h 764"/>
                  <a:gd name="T78" fmla="*/ 688 w 764"/>
                  <a:gd name="T79" fmla="*/ 153 h 764"/>
                  <a:gd name="T80" fmla="*/ 718 w 764"/>
                  <a:gd name="T81" fmla="*/ 200 h 764"/>
                  <a:gd name="T82" fmla="*/ 740 w 764"/>
                  <a:gd name="T83" fmla="*/ 251 h 764"/>
                  <a:gd name="T84" fmla="*/ 756 w 764"/>
                  <a:gd name="T85" fmla="*/ 304 h 764"/>
                  <a:gd name="T86" fmla="*/ 763 w 764"/>
                  <a:gd name="T87" fmla="*/ 362 h 7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764" h="764">
                    <a:moveTo>
                      <a:pt x="764" y="382"/>
                    </a:moveTo>
                    <a:lnTo>
                      <a:pt x="764" y="382"/>
                    </a:lnTo>
                    <a:lnTo>
                      <a:pt x="763" y="402"/>
                    </a:lnTo>
                    <a:lnTo>
                      <a:pt x="761" y="421"/>
                    </a:lnTo>
                    <a:lnTo>
                      <a:pt x="760" y="440"/>
                    </a:lnTo>
                    <a:lnTo>
                      <a:pt x="756" y="458"/>
                    </a:lnTo>
                    <a:lnTo>
                      <a:pt x="751" y="477"/>
                    </a:lnTo>
                    <a:lnTo>
                      <a:pt x="747" y="496"/>
                    </a:lnTo>
                    <a:lnTo>
                      <a:pt x="740" y="513"/>
                    </a:lnTo>
                    <a:lnTo>
                      <a:pt x="734" y="531"/>
                    </a:lnTo>
                    <a:lnTo>
                      <a:pt x="725" y="548"/>
                    </a:lnTo>
                    <a:lnTo>
                      <a:pt x="718" y="564"/>
                    </a:lnTo>
                    <a:lnTo>
                      <a:pt x="708" y="580"/>
                    </a:lnTo>
                    <a:lnTo>
                      <a:pt x="698" y="596"/>
                    </a:lnTo>
                    <a:lnTo>
                      <a:pt x="688" y="610"/>
                    </a:lnTo>
                    <a:lnTo>
                      <a:pt x="676" y="624"/>
                    </a:lnTo>
                    <a:lnTo>
                      <a:pt x="665" y="639"/>
                    </a:lnTo>
                    <a:lnTo>
                      <a:pt x="652" y="652"/>
                    </a:lnTo>
                    <a:lnTo>
                      <a:pt x="639" y="665"/>
                    </a:lnTo>
                    <a:lnTo>
                      <a:pt x="624" y="676"/>
                    </a:lnTo>
                    <a:lnTo>
                      <a:pt x="610" y="688"/>
                    </a:lnTo>
                    <a:lnTo>
                      <a:pt x="596" y="699"/>
                    </a:lnTo>
                    <a:lnTo>
                      <a:pt x="580" y="708"/>
                    </a:lnTo>
                    <a:lnTo>
                      <a:pt x="564" y="718"/>
                    </a:lnTo>
                    <a:lnTo>
                      <a:pt x="546" y="727"/>
                    </a:lnTo>
                    <a:lnTo>
                      <a:pt x="531" y="734"/>
                    </a:lnTo>
                    <a:lnTo>
                      <a:pt x="513" y="741"/>
                    </a:lnTo>
                    <a:lnTo>
                      <a:pt x="495" y="747"/>
                    </a:lnTo>
                    <a:lnTo>
                      <a:pt x="477" y="751"/>
                    </a:lnTo>
                    <a:lnTo>
                      <a:pt x="458" y="756"/>
                    </a:lnTo>
                    <a:lnTo>
                      <a:pt x="440" y="760"/>
                    </a:lnTo>
                    <a:lnTo>
                      <a:pt x="421" y="761"/>
                    </a:lnTo>
                    <a:lnTo>
                      <a:pt x="401" y="763"/>
                    </a:lnTo>
                    <a:lnTo>
                      <a:pt x="382" y="764"/>
                    </a:lnTo>
                    <a:lnTo>
                      <a:pt x="382" y="764"/>
                    </a:lnTo>
                    <a:lnTo>
                      <a:pt x="362" y="763"/>
                    </a:lnTo>
                    <a:lnTo>
                      <a:pt x="343" y="761"/>
                    </a:lnTo>
                    <a:lnTo>
                      <a:pt x="323" y="760"/>
                    </a:lnTo>
                    <a:lnTo>
                      <a:pt x="304" y="756"/>
                    </a:lnTo>
                    <a:lnTo>
                      <a:pt x="285" y="751"/>
                    </a:lnTo>
                    <a:lnTo>
                      <a:pt x="268" y="747"/>
                    </a:lnTo>
                    <a:lnTo>
                      <a:pt x="251" y="741"/>
                    </a:lnTo>
                    <a:lnTo>
                      <a:pt x="233" y="734"/>
                    </a:lnTo>
                    <a:lnTo>
                      <a:pt x="216" y="727"/>
                    </a:lnTo>
                    <a:lnTo>
                      <a:pt x="199" y="718"/>
                    </a:lnTo>
                    <a:lnTo>
                      <a:pt x="183" y="708"/>
                    </a:lnTo>
                    <a:lnTo>
                      <a:pt x="168" y="699"/>
                    </a:lnTo>
                    <a:lnTo>
                      <a:pt x="153" y="688"/>
                    </a:lnTo>
                    <a:lnTo>
                      <a:pt x="138" y="676"/>
                    </a:lnTo>
                    <a:lnTo>
                      <a:pt x="124" y="665"/>
                    </a:lnTo>
                    <a:lnTo>
                      <a:pt x="111" y="652"/>
                    </a:lnTo>
                    <a:lnTo>
                      <a:pt x="99" y="639"/>
                    </a:lnTo>
                    <a:lnTo>
                      <a:pt x="86" y="624"/>
                    </a:lnTo>
                    <a:lnTo>
                      <a:pt x="75" y="610"/>
                    </a:lnTo>
                    <a:lnTo>
                      <a:pt x="65" y="596"/>
                    </a:lnTo>
                    <a:lnTo>
                      <a:pt x="54" y="580"/>
                    </a:lnTo>
                    <a:lnTo>
                      <a:pt x="46" y="564"/>
                    </a:lnTo>
                    <a:lnTo>
                      <a:pt x="37" y="548"/>
                    </a:lnTo>
                    <a:lnTo>
                      <a:pt x="30" y="531"/>
                    </a:lnTo>
                    <a:lnTo>
                      <a:pt x="23" y="513"/>
                    </a:lnTo>
                    <a:lnTo>
                      <a:pt x="17" y="496"/>
                    </a:lnTo>
                    <a:lnTo>
                      <a:pt x="11" y="477"/>
                    </a:lnTo>
                    <a:lnTo>
                      <a:pt x="7" y="458"/>
                    </a:lnTo>
                    <a:lnTo>
                      <a:pt x="4" y="440"/>
                    </a:lnTo>
                    <a:lnTo>
                      <a:pt x="1" y="421"/>
                    </a:lnTo>
                    <a:lnTo>
                      <a:pt x="0" y="402"/>
                    </a:lnTo>
                    <a:lnTo>
                      <a:pt x="0" y="382"/>
                    </a:lnTo>
                    <a:lnTo>
                      <a:pt x="0" y="382"/>
                    </a:lnTo>
                    <a:lnTo>
                      <a:pt x="0" y="362"/>
                    </a:lnTo>
                    <a:lnTo>
                      <a:pt x="1" y="343"/>
                    </a:lnTo>
                    <a:lnTo>
                      <a:pt x="4" y="324"/>
                    </a:lnTo>
                    <a:lnTo>
                      <a:pt x="7" y="304"/>
                    </a:lnTo>
                    <a:lnTo>
                      <a:pt x="11" y="287"/>
                    </a:lnTo>
                    <a:lnTo>
                      <a:pt x="17" y="268"/>
                    </a:lnTo>
                    <a:lnTo>
                      <a:pt x="23" y="251"/>
                    </a:lnTo>
                    <a:lnTo>
                      <a:pt x="30" y="233"/>
                    </a:lnTo>
                    <a:lnTo>
                      <a:pt x="37" y="216"/>
                    </a:lnTo>
                    <a:lnTo>
                      <a:pt x="46" y="200"/>
                    </a:lnTo>
                    <a:lnTo>
                      <a:pt x="54" y="184"/>
                    </a:lnTo>
                    <a:lnTo>
                      <a:pt x="65" y="168"/>
                    </a:lnTo>
                    <a:lnTo>
                      <a:pt x="75" y="153"/>
                    </a:lnTo>
                    <a:lnTo>
                      <a:pt x="86" y="138"/>
                    </a:lnTo>
                    <a:lnTo>
                      <a:pt x="99" y="125"/>
                    </a:lnTo>
                    <a:lnTo>
                      <a:pt x="111" y="112"/>
                    </a:lnTo>
                    <a:lnTo>
                      <a:pt x="124" y="99"/>
                    </a:lnTo>
                    <a:lnTo>
                      <a:pt x="138" y="86"/>
                    </a:lnTo>
                    <a:lnTo>
                      <a:pt x="153" y="76"/>
                    </a:lnTo>
                    <a:lnTo>
                      <a:pt x="168" y="64"/>
                    </a:lnTo>
                    <a:lnTo>
                      <a:pt x="183" y="54"/>
                    </a:lnTo>
                    <a:lnTo>
                      <a:pt x="199" y="46"/>
                    </a:lnTo>
                    <a:lnTo>
                      <a:pt x="216" y="37"/>
                    </a:lnTo>
                    <a:lnTo>
                      <a:pt x="233" y="30"/>
                    </a:lnTo>
                    <a:lnTo>
                      <a:pt x="251" y="23"/>
                    </a:lnTo>
                    <a:lnTo>
                      <a:pt x="268" y="17"/>
                    </a:lnTo>
                    <a:lnTo>
                      <a:pt x="285" y="11"/>
                    </a:lnTo>
                    <a:lnTo>
                      <a:pt x="304" y="7"/>
                    </a:lnTo>
                    <a:lnTo>
                      <a:pt x="323" y="4"/>
                    </a:lnTo>
                    <a:lnTo>
                      <a:pt x="343" y="1"/>
                    </a:lnTo>
                    <a:lnTo>
                      <a:pt x="362" y="0"/>
                    </a:lnTo>
                    <a:lnTo>
                      <a:pt x="382" y="0"/>
                    </a:lnTo>
                    <a:lnTo>
                      <a:pt x="382" y="0"/>
                    </a:lnTo>
                    <a:lnTo>
                      <a:pt x="401" y="0"/>
                    </a:lnTo>
                    <a:lnTo>
                      <a:pt x="421" y="1"/>
                    </a:lnTo>
                    <a:lnTo>
                      <a:pt x="440" y="4"/>
                    </a:lnTo>
                    <a:lnTo>
                      <a:pt x="458" y="7"/>
                    </a:lnTo>
                    <a:lnTo>
                      <a:pt x="477" y="11"/>
                    </a:lnTo>
                    <a:lnTo>
                      <a:pt x="495" y="17"/>
                    </a:lnTo>
                    <a:lnTo>
                      <a:pt x="513" y="23"/>
                    </a:lnTo>
                    <a:lnTo>
                      <a:pt x="531" y="30"/>
                    </a:lnTo>
                    <a:lnTo>
                      <a:pt x="546" y="37"/>
                    </a:lnTo>
                    <a:lnTo>
                      <a:pt x="564" y="46"/>
                    </a:lnTo>
                    <a:lnTo>
                      <a:pt x="580" y="54"/>
                    </a:lnTo>
                    <a:lnTo>
                      <a:pt x="596" y="64"/>
                    </a:lnTo>
                    <a:lnTo>
                      <a:pt x="610" y="76"/>
                    </a:lnTo>
                    <a:lnTo>
                      <a:pt x="624" y="86"/>
                    </a:lnTo>
                    <a:lnTo>
                      <a:pt x="639" y="99"/>
                    </a:lnTo>
                    <a:lnTo>
                      <a:pt x="652" y="112"/>
                    </a:lnTo>
                    <a:lnTo>
                      <a:pt x="665" y="125"/>
                    </a:lnTo>
                    <a:lnTo>
                      <a:pt x="676" y="138"/>
                    </a:lnTo>
                    <a:lnTo>
                      <a:pt x="688" y="153"/>
                    </a:lnTo>
                    <a:lnTo>
                      <a:pt x="698" y="168"/>
                    </a:lnTo>
                    <a:lnTo>
                      <a:pt x="708" y="184"/>
                    </a:lnTo>
                    <a:lnTo>
                      <a:pt x="718" y="200"/>
                    </a:lnTo>
                    <a:lnTo>
                      <a:pt x="725" y="216"/>
                    </a:lnTo>
                    <a:lnTo>
                      <a:pt x="734" y="233"/>
                    </a:lnTo>
                    <a:lnTo>
                      <a:pt x="740" y="251"/>
                    </a:lnTo>
                    <a:lnTo>
                      <a:pt x="747" y="268"/>
                    </a:lnTo>
                    <a:lnTo>
                      <a:pt x="751" y="287"/>
                    </a:lnTo>
                    <a:lnTo>
                      <a:pt x="756" y="304"/>
                    </a:lnTo>
                    <a:lnTo>
                      <a:pt x="760" y="324"/>
                    </a:lnTo>
                    <a:lnTo>
                      <a:pt x="761" y="343"/>
                    </a:lnTo>
                    <a:lnTo>
                      <a:pt x="763" y="362"/>
                    </a:lnTo>
                    <a:lnTo>
                      <a:pt x="764" y="38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00"/>
              </a:p>
            </p:txBody>
          </p:sp>
          <p:sp>
            <p:nvSpPr>
              <p:cNvPr id="22" name="Freeform 1363"/>
              <p:cNvSpPr/>
              <p:nvPr>
                <p:custDataLst>
                  <p:tags r:id="rId20"/>
                </p:custDataLst>
              </p:nvPr>
            </p:nvSpPr>
            <p:spPr bwMode="auto">
              <a:xfrm>
                <a:off x="9513888" y="976313"/>
                <a:ext cx="606425" cy="608013"/>
              </a:xfrm>
              <a:custGeom>
                <a:avLst/>
                <a:gdLst>
                  <a:gd name="T0" fmla="*/ 763 w 764"/>
                  <a:gd name="T1" fmla="*/ 402 h 764"/>
                  <a:gd name="T2" fmla="*/ 756 w 764"/>
                  <a:gd name="T3" fmla="*/ 458 h 764"/>
                  <a:gd name="T4" fmla="*/ 740 w 764"/>
                  <a:gd name="T5" fmla="*/ 513 h 764"/>
                  <a:gd name="T6" fmla="*/ 718 w 764"/>
                  <a:gd name="T7" fmla="*/ 564 h 764"/>
                  <a:gd name="T8" fmla="*/ 688 w 764"/>
                  <a:gd name="T9" fmla="*/ 610 h 764"/>
                  <a:gd name="T10" fmla="*/ 652 w 764"/>
                  <a:gd name="T11" fmla="*/ 652 h 764"/>
                  <a:gd name="T12" fmla="*/ 610 w 764"/>
                  <a:gd name="T13" fmla="*/ 688 h 764"/>
                  <a:gd name="T14" fmla="*/ 564 w 764"/>
                  <a:gd name="T15" fmla="*/ 718 h 764"/>
                  <a:gd name="T16" fmla="*/ 513 w 764"/>
                  <a:gd name="T17" fmla="*/ 741 h 764"/>
                  <a:gd name="T18" fmla="*/ 458 w 764"/>
                  <a:gd name="T19" fmla="*/ 756 h 764"/>
                  <a:gd name="T20" fmla="*/ 401 w 764"/>
                  <a:gd name="T21" fmla="*/ 763 h 764"/>
                  <a:gd name="T22" fmla="*/ 362 w 764"/>
                  <a:gd name="T23" fmla="*/ 763 h 764"/>
                  <a:gd name="T24" fmla="*/ 304 w 764"/>
                  <a:gd name="T25" fmla="*/ 756 h 764"/>
                  <a:gd name="T26" fmla="*/ 251 w 764"/>
                  <a:gd name="T27" fmla="*/ 741 h 764"/>
                  <a:gd name="T28" fmla="*/ 199 w 764"/>
                  <a:gd name="T29" fmla="*/ 718 h 764"/>
                  <a:gd name="T30" fmla="*/ 153 w 764"/>
                  <a:gd name="T31" fmla="*/ 688 h 764"/>
                  <a:gd name="T32" fmla="*/ 111 w 764"/>
                  <a:gd name="T33" fmla="*/ 652 h 764"/>
                  <a:gd name="T34" fmla="*/ 75 w 764"/>
                  <a:gd name="T35" fmla="*/ 610 h 764"/>
                  <a:gd name="T36" fmla="*/ 46 w 764"/>
                  <a:gd name="T37" fmla="*/ 564 h 764"/>
                  <a:gd name="T38" fmla="*/ 23 w 764"/>
                  <a:gd name="T39" fmla="*/ 513 h 764"/>
                  <a:gd name="T40" fmla="*/ 7 w 764"/>
                  <a:gd name="T41" fmla="*/ 458 h 764"/>
                  <a:gd name="T42" fmla="*/ 0 w 764"/>
                  <a:gd name="T43" fmla="*/ 402 h 764"/>
                  <a:gd name="T44" fmla="*/ 0 w 764"/>
                  <a:gd name="T45" fmla="*/ 362 h 764"/>
                  <a:gd name="T46" fmla="*/ 7 w 764"/>
                  <a:gd name="T47" fmla="*/ 304 h 764"/>
                  <a:gd name="T48" fmla="*/ 23 w 764"/>
                  <a:gd name="T49" fmla="*/ 251 h 764"/>
                  <a:gd name="T50" fmla="*/ 46 w 764"/>
                  <a:gd name="T51" fmla="*/ 200 h 764"/>
                  <a:gd name="T52" fmla="*/ 75 w 764"/>
                  <a:gd name="T53" fmla="*/ 153 h 764"/>
                  <a:gd name="T54" fmla="*/ 111 w 764"/>
                  <a:gd name="T55" fmla="*/ 112 h 764"/>
                  <a:gd name="T56" fmla="*/ 153 w 764"/>
                  <a:gd name="T57" fmla="*/ 76 h 764"/>
                  <a:gd name="T58" fmla="*/ 199 w 764"/>
                  <a:gd name="T59" fmla="*/ 46 h 764"/>
                  <a:gd name="T60" fmla="*/ 251 w 764"/>
                  <a:gd name="T61" fmla="*/ 23 h 764"/>
                  <a:gd name="T62" fmla="*/ 304 w 764"/>
                  <a:gd name="T63" fmla="*/ 7 h 764"/>
                  <a:gd name="T64" fmla="*/ 362 w 764"/>
                  <a:gd name="T65" fmla="*/ 0 h 764"/>
                  <a:gd name="T66" fmla="*/ 401 w 764"/>
                  <a:gd name="T67" fmla="*/ 0 h 764"/>
                  <a:gd name="T68" fmla="*/ 458 w 764"/>
                  <a:gd name="T69" fmla="*/ 7 h 764"/>
                  <a:gd name="T70" fmla="*/ 513 w 764"/>
                  <a:gd name="T71" fmla="*/ 23 h 764"/>
                  <a:gd name="T72" fmla="*/ 564 w 764"/>
                  <a:gd name="T73" fmla="*/ 46 h 764"/>
                  <a:gd name="T74" fmla="*/ 610 w 764"/>
                  <a:gd name="T75" fmla="*/ 76 h 764"/>
                  <a:gd name="T76" fmla="*/ 652 w 764"/>
                  <a:gd name="T77" fmla="*/ 112 h 764"/>
                  <a:gd name="T78" fmla="*/ 688 w 764"/>
                  <a:gd name="T79" fmla="*/ 153 h 764"/>
                  <a:gd name="T80" fmla="*/ 718 w 764"/>
                  <a:gd name="T81" fmla="*/ 200 h 764"/>
                  <a:gd name="T82" fmla="*/ 740 w 764"/>
                  <a:gd name="T83" fmla="*/ 251 h 764"/>
                  <a:gd name="T84" fmla="*/ 756 w 764"/>
                  <a:gd name="T85" fmla="*/ 304 h 764"/>
                  <a:gd name="T86" fmla="*/ 763 w 764"/>
                  <a:gd name="T87" fmla="*/ 362 h 7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764" h="764">
                    <a:moveTo>
                      <a:pt x="764" y="382"/>
                    </a:moveTo>
                    <a:lnTo>
                      <a:pt x="764" y="382"/>
                    </a:lnTo>
                    <a:lnTo>
                      <a:pt x="763" y="402"/>
                    </a:lnTo>
                    <a:lnTo>
                      <a:pt x="761" y="421"/>
                    </a:lnTo>
                    <a:lnTo>
                      <a:pt x="760" y="440"/>
                    </a:lnTo>
                    <a:lnTo>
                      <a:pt x="756" y="458"/>
                    </a:lnTo>
                    <a:lnTo>
                      <a:pt x="751" y="477"/>
                    </a:lnTo>
                    <a:lnTo>
                      <a:pt x="747" y="496"/>
                    </a:lnTo>
                    <a:lnTo>
                      <a:pt x="740" y="513"/>
                    </a:lnTo>
                    <a:lnTo>
                      <a:pt x="734" y="531"/>
                    </a:lnTo>
                    <a:lnTo>
                      <a:pt x="725" y="548"/>
                    </a:lnTo>
                    <a:lnTo>
                      <a:pt x="718" y="564"/>
                    </a:lnTo>
                    <a:lnTo>
                      <a:pt x="708" y="580"/>
                    </a:lnTo>
                    <a:lnTo>
                      <a:pt x="698" y="596"/>
                    </a:lnTo>
                    <a:lnTo>
                      <a:pt x="688" y="610"/>
                    </a:lnTo>
                    <a:lnTo>
                      <a:pt x="676" y="624"/>
                    </a:lnTo>
                    <a:lnTo>
                      <a:pt x="665" y="639"/>
                    </a:lnTo>
                    <a:lnTo>
                      <a:pt x="652" y="652"/>
                    </a:lnTo>
                    <a:lnTo>
                      <a:pt x="639" y="665"/>
                    </a:lnTo>
                    <a:lnTo>
                      <a:pt x="624" y="676"/>
                    </a:lnTo>
                    <a:lnTo>
                      <a:pt x="610" y="688"/>
                    </a:lnTo>
                    <a:lnTo>
                      <a:pt x="596" y="699"/>
                    </a:lnTo>
                    <a:lnTo>
                      <a:pt x="580" y="708"/>
                    </a:lnTo>
                    <a:lnTo>
                      <a:pt x="564" y="718"/>
                    </a:lnTo>
                    <a:lnTo>
                      <a:pt x="546" y="727"/>
                    </a:lnTo>
                    <a:lnTo>
                      <a:pt x="531" y="734"/>
                    </a:lnTo>
                    <a:lnTo>
                      <a:pt x="513" y="741"/>
                    </a:lnTo>
                    <a:lnTo>
                      <a:pt x="495" y="747"/>
                    </a:lnTo>
                    <a:lnTo>
                      <a:pt x="477" y="751"/>
                    </a:lnTo>
                    <a:lnTo>
                      <a:pt x="458" y="756"/>
                    </a:lnTo>
                    <a:lnTo>
                      <a:pt x="440" y="760"/>
                    </a:lnTo>
                    <a:lnTo>
                      <a:pt x="421" y="761"/>
                    </a:lnTo>
                    <a:lnTo>
                      <a:pt x="401" y="763"/>
                    </a:lnTo>
                    <a:lnTo>
                      <a:pt x="382" y="764"/>
                    </a:lnTo>
                    <a:lnTo>
                      <a:pt x="382" y="764"/>
                    </a:lnTo>
                    <a:lnTo>
                      <a:pt x="362" y="763"/>
                    </a:lnTo>
                    <a:lnTo>
                      <a:pt x="343" y="761"/>
                    </a:lnTo>
                    <a:lnTo>
                      <a:pt x="323" y="760"/>
                    </a:lnTo>
                    <a:lnTo>
                      <a:pt x="304" y="756"/>
                    </a:lnTo>
                    <a:lnTo>
                      <a:pt x="285" y="751"/>
                    </a:lnTo>
                    <a:lnTo>
                      <a:pt x="268" y="747"/>
                    </a:lnTo>
                    <a:lnTo>
                      <a:pt x="251" y="741"/>
                    </a:lnTo>
                    <a:lnTo>
                      <a:pt x="233" y="734"/>
                    </a:lnTo>
                    <a:lnTo>
                      <a:pt x="216" y="727"/>
                    </a:lnTo>
                    <a:lnTo>
                      <a:pt x="199" y="718"/>
                    </a:lnTo>
                    <a:lnTo>
                      <a:pt x="183" y="708"/>
                    </a:lnTo>
                    <a:lnTo>
                      <a:pt x="168" y="699"/>
                    </a:lnTo>
                    <a:lnTo>
                      <a:pt x="153" y="688"/>
                    </a:lnTo>
                    <a:lnTo>
                      <a:pt x="138" y="676"/>
                    </a:lnTo>
                    <a:lnTo>
                      <a:pt x="124" y="665"/>
                    </a:lnTo>
                    <a:lnTo>
                      <a:pt x="111" y="652"/>
                    </a:lnTo>
                    <a:lnTo>
                      <a:pt x="99" y="639"/>
                    </a:lnTo>
                    <a:lnTo>
                      <a:pt x="86" y="624"/>
                    </a:lnTo>
                    <a:lnTo>
                      <a:pt x="75" y="610"/>
                    </a:lnTo>
                    <a:lnTo>
                      <a:pt x="65" y="596"/>
                    </a:lnTo>
                    <a:lnTo>
                      <a:pt x="54" y="580"/>
                    </a:lnTo>
                    <a:lnTo>
                      <a:pt x="46" y="564"/>
                    </a:lnTo>
                    <a:lnTo>
                      <a:pt x="37" y="548"/>
                    </a:lnTo>
                    <a:lnTo>
                      <a:pt x="30" y="531"/>
                    </a:lnTo>
                    <a:lnTo>
                      <a:pt x="23" y="513"/>
                    </a:lnTo>
                    <a:lnTo>
                      <a:pt x="17" y="496"/>
                    </a:lnTo>
                    <a:lnTo>
                      <a:pt x="11" y="477"/>
                    </a:lnTo>
                    <a:lnTo>
                      <a:pt x="7" y="458"/>
                    </a:lnTo>
                    <a:lnTo>
                      <a:pt x="4" y="440"/>
                    </a:lnTo>
                    <a:lnTo>
                      <a:pt x="1" y="421"/>
                    </a:lnTo>
                    <a:lnTo>
                      <a:pt x="0" y="402"/>
                    </a:lnTo>
                    <a:lnTo>
                      <a:pt x="0" y="382"/>
                    </a:lnTo>
                    <a:lnTo>
                      <a:pt x="0" y="382"/>
                    </a:lnTo>
                    <a:lnTo>
                      <a:pt x="0" y="362"/>
                    </a:lnTo>
                    <a:lnTo>
                      <a:pt x="1" y="343"/>
                    </a:lnTo>
                    <a:lnTo>
                      <a:pt x="4" y="324"/>
                    </a:lnTo>
                    <a:lnTo>
                      <a:pt x="7" y="304"/>
                    </a:lnTo>
                    <a:lnTo>
                      <a:pt x="11" y="287"/>
                    </a:lnTo>
                    <a:lnTo>
                      <a:pt x="17" y="268"/>
                    </a:lnTo>
                    <a:lnTo>
                      <a:pt x="23" y="251"/>
                    </a:lnTo>
                    <a:lnTo>
                      <a:pt x="30" y="233"/>
                    </a:lnTo>
                    <a:lnTo>
                      <a:pt x="37" y="216"/>
                    </a:lnTo>
                    <a:lnTo>
                      <a:pt x="46" y="200"/>
                    </a:lnTo>
                    <a:lnTo>
                      <a:pt x="54" y="184"/>
                    </a:lnTo>
                    <a:lnTo>
                      <a:pt x="65" y="168"/>
                    </a:lnTo>
                    <a:lnTo>
                      <a:pt x="75" y="153"/>
                    </a:lnTo>
                    <a:lnTo>
                      <a:pt x="86" y="138"/>
                    </a:lnTo>
                    <a:lnTo>
                      <a:pt x="99" y="125"/>
                    </a:lnTo>
                    <a:lnTo>
                      <a:pt x="111" y="112"/>
                    </a:lnTo>
                    <a:lnTo>
                      <a:pt x="124" y="99"/>
                    </a:lnTo>
                    <a:lnTo>
                      <a:pt x="138" y="86"/>
                    </a:lnTo>
                    <a:lnTo>
                      <a:pt x="153" y="76"/>
                    </a:lnTo>
                    <a:lnTo>
                      <a:pt x="168" y="64"/>
                    </a:lnTo>
                    <a:lnTo>
                      <a:pt x="183" y="54"/>
                    </a:lnTo>
                    <a:lnTo>
                      <a:pt x="199" y="46"/>
                    </a:lnTo>
                    <a:lnTo>
                      <a:pt x="216" y="37"/>
                    </a:lnTo>
                    <a:lnTo>
                      <a:pt x="233" y="30"/>
                    </a:lnTo>
                    <a:lnTo>
                      <a:pt x="251" y="23"/>
                    </a:lnTo>
                    <a:lnTo>
                      <a:pt x="268" y="17"/>
                    </a:lnTo>
                    <a:lnTo>
                      <a:pt x="285" y="11"/>
                    </a:lnTo>
                    <a:lnTo>
                      <a:pt x="304" y="7"/>
                    </a:lnTo>
                    <a:lnTo>
                      <a:pt x="323" y="4"/>
                    </a:lnTo>
                    <a:lnTo>
                      <a:pt x="343" y="1"/>
                    </a:lnTo>
                    <a:lnTo>
                      <a:pt x="362" y="0"/>
                    </a:lnTo>
                    <a:lnTo>
                      <a:pt x="382" y="0"/>
                    </a:lnTo>
                    <a:lnTo>
                      <a:pt x="382" y="0"/>
                    </a:lnTo>
                    <a:lnTo>
                      <a:pt x="401" y="0"/>
                    </a:lnTo>
                    <a:lnTo>
                      <a:pt x="421" y="1"/>
                    </a:lnTo>
                    <a:lnTo>
                      <a:pt x="440" y="4"/>
                    </a:lnTo>
                    <a:lnTo>
                      <a:pt x="458" y="7"/>
                    </a:lnTo>
                    <a:lnTo>
                      <a:pt x="477" y="11"/>
                    </a:lnTo>
                    <a:lnTo>
                      <a:pt x="495" y="17"/>
                    </a:lnTo>
                    <a:lnTo>
                      <a:pt x="513" y="23"/>
                    </a:lnTo>
                    <a:lnTo>
                      <a:pt x="531" y="30"/>
                    </a:lnTo>
                    <a:lnTo>
                      <a:pt x="546" y="37"/>
                    </a:lnTo>
                    <a:lnTo>
                      <a:pt x="564" y="46"/>
                    </a:lnTo>
                    <a:lnTo>
                      <a:pt x="580" y="54"/>
                    </a:lnTo>
                    <a:lnTo>
                      <a:pt x="596" y="64"/>
                    </a:lnTo>
                    <a:lnTo>
                      <a:pt x="610" y="76"/>
                    </a:lnTo>
                    <a:lnTo>
                      <a:pt x="624" y="86"/>
                    </a:lnTo>
                    <a:lnTo>
                      <a:pt x="639" y="99"/>
                    </a:lnTo>
                    <a:lnTo>
                      <a:pt x="652" y="112"/>
                    </a:lnTo>
                    <a:lnTo>
                      <a:pt x="665" y="125"/>
                    </a:lnTo>
                    <a:lnTo>
                      <a:pt x="676" y="138"/>
                    </a:lnTo>
                    <a:lnTo>
                      <a:pt x="688" y="153"/>
                    </a:lnTo>
                    <a:lnTo>
                      <a:pt x="698" y="168"/>
                    </a:lnTo>
                    <a:lnTo>
                      <a:pt x="708" y="184"/>
                    </a:lnTo>
                    <a:lnTo>
                      <a:pt x="718" y="200"/>
                    </a:lnTo>
                    <a:lnTo>
                      <a:pt x="725" y="216"/>
                    </a:lnTo>
                    <a:lnTo>
                      <a:pt x="734" y="233"/>
                    </a:lnTo>
                    <a:lnTo>
                      <a:pt x="740" y="251"/>
                    </a:lnTo>
                    <a:lnTo>
                      <a:pt x="747" y="268"/>
                    </a:lnTo>
                    <a:lnTo>
                      <a:pt x="751" y="287"/>
                    </a:lnTo>
                    <a:lnTo>
                      <a:pt x="756" y="304"/>
                    </a:lnTo>
                    <a:lnTo>
                      <a:pt x="760" y="324"/>
                    </a:lnTo>
                    <a:lnTo>
                      <a:pt x="761" y="343"/>
                    </a:lnTo>
                    <a:lnTo>
                      <a:pt x="763" y="362"/>
                    </a:lnTo>
                    <a:lnTo>
                      <a:pt x="764" y="38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00"/>
              </a:p>
            </p:txBody>
          </p:sp>
          <p:sp>
            <p:nvSpPr>
              <p:cNvPr id="23" name="Freeform 1364"/>
              <p:cNvSpPr/>
              <p:nvPr>
                <p:custDataLst>
                  <p:tags r:id="rId21"/>
                </p:custDataLst>
              </p:nvPr>
            </p:nvSpPr>
            <p:spPr bwMode="auto">
              <a:xfrm>
                <a:off x="9588500" y="1052513"/>
                <a:ext cx="455613" cy="455613"/>
              </a:xfrm>
              <a:custGeom>
                <a:avLst/>
                <a:gdLst>
                  <a:gd name="T0" fmla="*/ 573 w 573"/>
                  <a:gd name="T1" fmla="*/ 287 h 574"/>
                  <a:gd name="T2" fmla="*/ 567 w 573"/>
                  <a:gd name="T3" fmla="*/ 345 h 574"/>
                  <a:gd name="T4" fmla="*/ 551 w 573"/>
                  <a:gd name="T5" fmla="*/ 398 h 574"/>
                  <a:gd name="T6" fmla="*/ 524 w 573"/>
                  <a:gd name="T7" fmla="*/ 447 h 574"/>
                  <a:gd name="T8" fmla="*/ 489 w 573"/>
                  <a:gd name="T9" fmla="*/ 489 h 574"/>
                  <a:gd name="T10" fmla="*/ 447 w 573"/>
                  <a:gd name="T11" fmla="*/ 525 h 574"/>
                  <a:gd name="T12" fmla="*/ 398 w 573"/>
                  <a:gd name="T13" fmla="*/ 551 h 574"/>
                  <a:gd name="T14" fmla="*/ 345 w 573"/>
                  <a:gd name="T15" fmla="*/ 568 h 574"/>
                  <a:gd name="T16" fmla="*/ 287 w 573"/>
                  <a:gd name="T17" fmla="*/ 574 h 574"/>
                  <a:gd name="T18" fmla="*/ 257 w 573"/>
                  <a:gd name="T19" fmla="*/ 573 h 574"/>
                  <a:gd name="T20" fmla="*/ 202 w 573"/>
                  <a:gd name="T21" fmla="*/ 561 h 574"/>
                  <a:gd name="T22" fmla="*/ 150 w 573"/>
                  <a:gd name="T23" fmla="*/ 540 h 574"/>
                  <a:gd name="T24" fmla="*/ 104 w 573"/>
                  <a:gd name="T25" fmla="*/ 508 h 574"/>
                  <a:gd name="T26" fmla="*/ 65 w 573"/>
                  <a:gd name="T27" fmla="*/ 469 h 574"/>
                  <a:gd name="T28" fmla="*/ 34 w 573"/>
                  <a:gd name="T29" fmla="*/ 424 h 574"/>
                  <a:gd name="T30" fmla="*/ 13 w 573"/>
                  <a:gd name="T31" fmla="*/ 372 h 574"/>
                  <a:gd name="T32" fmla="*/ 1 w 573"/>
                  <a:gd name="T33" fmla="*/ 316 h 574"/>
                  <a:gd name="T34" fmla="*/ 0 w 573"/>
                  <a:gd name="T35" fmla="*/ 287 h 574"/>
                  <a:gd name="T36" fmla="*/ 6 w 573"/>
                  <a:gd name="T37" fmla="*/ 229 h 574"/>
                  <a:gd name="T38" fmla="*/ 23 w 573"/>
                  <a:gd name="T39" fmla="*/ 176 h 574"/>
                  <a:gd name="T40" fmla="*/ 49 w 573"/>
                  <a:gd name="T41" fmla="*/ 127 h 574"/>
                  <a:gd name="T42" fmla="*/ 84 w 573"/>
                  <a:gd name="T43" fmla="*/ 83 h 574"/>
                  <a:gd name="T44" fmla="*/ 127 w 573"/>
                  <a:gd name="T45" fmla="*/ 49 h 574"/>
                  <a:gd name="T46" fmla="*/ 174 w 573"/>
                  <a:gd name="T47" fmla="*/ 23 h 574"/>
                  <a:gd name="T48" fmla="*/ 229 w 573"/>
                  <a:gd name="T49" fmla="*/ 6 h 574"/>
                  <a:gd name="T50" fmla="*/ 287 w 573"/>
                  <a:gd name="T51" fmla="*/ 0 h 574"/>
                  <a:gd name="T52" fmla="*/ 316 w 573"/>
                  <a:gd name="T53" fmla="*/ 1 h 574"/>
                  <a:gd name="T54" fmla="*/ 372 w 573"/>
                  <a:gd name="T55" fmla="*/ 13 h 574"/>
                  <a:gd name="T56" fmla="*/ 423 w 573"/>
                  <a:gd name="T57" fmla="*/ 34 h 574"/>
                  <a:gd name="T58" fmla="*/ 469 w 573"/>
                  <a:gd name="T59" fmla="*/ 66 h 574"/>
                  <a:gd name="T60" fmla="*/ 508 w 573"/>
                  <a:gd name="T61" fmla="*/ 104 h 574"/>
                  <a:gd name="T62" fmla="*/ 538 w 573"/>
                  <a:gd name="T63" fmla="*/ 150 h 574"/>
                  <a:gd name="T64" fmla="*/ 560 w 573"/>
                  <a:gd name="T65" fmla="*/ 202 h 574"/>
                  <a:gd name="T66" fmla="*/ 571 w 573"/>
                  <a:gd name="T67" fmla="*/ 258 h 5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573" h="574">
                    <a:moveTo>
                      <a:pt x="573" y="287"/>
                    </a:moveTo>
                    <a:lnTo>
                      <a:pt x="573" y="287"/>
                    </a:lnTo>
                    <a:lnTo>
                      <a:pt x="571" y="316"/>
                    </a:lnTo>
                    <a:lnTo>
                      <a:pt x="567" y="345"/>
                    </a:lnTo>
                    <a:lnTo>
                      <a:pt x="560" y="372"/>
                    </a:lnTo>
                    <a:lnTo>
                      <a:pt x="551" y="398"/>
                    </a:lnTo>
                    <a:lnTo>
                      <a:pt x="538" y="424"/>
                    </a:lnTo>
                    <a:lnTo>
                      <a:pt x="524" y="447"/>
                    </a:lnTo>
                    <a:lnTo>
                      <a:pt x="508" y="469"/>
                    </a:lnTo>
                    <a:lnTo>
                      <a:pt x="489" y="489"/>
                    </a:lnTo>
                    <a:lnTo>
                      <a:pt x="469" y="508"/>
                    </a:lnTo>
                    <a:lnTo>
                      <a:pt x="447" y="525"/>
                    </a:lnTo>
                    <a:lnTo>
                      <a:pt x="423" y="540"/>
                    </a:lnTo>
                    <a:lnTo>
                      <a:pt x="398" y="551"/>
                    </a:lnTo>
                    <a:lnTo>
                      <a:pt x="372" y="561"/>
                    </a:lnTo>
                    <a:lnTo>
                      <a:pt x="345" y="568"/>
                    </a:lnTo>
                    <a:lnTo>
                      <a:pt x="316" y="573"/>
                    </a:lnTo>
                    <a:lnTo>
                      <a:pt x="287" y="574"/>
                    </a:lnTo>
                    <a:lnTo>
                      <a:pt x="287" y="574"/>
                    </a:lnTo>
                    <a:lnTo>
                      <a:pt x="257" y="573"/>
                    </a:lnTo>
                    <a:lnTo>
                      <a:pt x="229" y="568"/>
                    </a:lnTo>
                    <a:lnTo>
                      <a:pt x="202" y="561"/>
                    </a:lnTo>
                    <a:lnTo>
                      <a:pt x="174" y="551"/>
                    </a:lnTo>
                    <a:lnTo>
                      <a:pt x="150" y="540"/>
                    </a:lnTo>
                    <a:lnTo>
                      <a:pt x="127" y="525"/>
                    </a:lnTo>
                    <a:lnTo>
                      <a:pt x="104" y="508"/>
                    </a:lnTo>
                    <a:lnTo>
                      <a:pt x="84" y="489"/>
                    </a:lnTo>
                    <a:lnTo>
                      <a:pt x="65" y="469"/>
                    </a:lnTo>
                    <a:lnTo>
                      <a:pt x="49" y="447"/>
                    </a:lnTo>
                    <a:lnTo>
                      <a:pt x="34" y="424"/>
                    </a:lnTo>
                    <a:lnTo>
                      <a:pt x="23" y="398"/>
                    </a:lnTo>
                    <a:lnTo>
                      <a:pt x="13" y="372"/>
                    </a:lnTo>
                    <a:lnTo>
                      <a:pt x="6" y="345"/>
                    </a:lnTo>
                    <a:lnTo>
                      <a:pt x="1" y="316"/>
                    </a:lnTo>
                    <a:lnTo>
                      <a:pt x="0" y="287"/>
                    </a:lnTo>
                    <a:lnTo>
                      <a:pt x="0" y="287"/>
                    </a:lnTo>
                    <a:lnTo>
                      <a:pt x="1" y="258"/>
                    </a:lnTo>
                    <a:lnTo>
                      <a:pt x="6" y="229"/>
                    </a:lnTo>
                    <a:lnTo>
                      <a:pt x="13" y="202"/>
                    </a:lnTo>
                    <a:lnTo>
                      <a:pt x="23" y="176"/>
                    </a:lnTo>
                    <a:lnTo>
                      <a:pt x="34" y="150"/>
                    </a:lnTo>
                    <a:lnTo>
                      <a:pt x="49" y="127"/>
                    </a:lnTo>
                    <a:lnTo>
                      <a:pt x="65" y="104"/>
                    </a:lnTo>
                    <a:lnTo>
                      <a:pt x="84" y="83"/>
                    </a:lnTo>
                    <a:lnTo>
                      <a:pt x="104" y="66"/>
                    </a:lnTo>
                    <a:lnTo>
                      <a:pt x="127" y="49"/>
                    </a:lnTo>
                    <a:lnTo>
                      <a:pt x="150" y="34"/>
                    </a:lnTo>
                    <a:lnTo>
                      <a:pt x="174" y="23"/>
                    </a:lnTo>
                    <a:lnTo>
                      <a:pt x="202" y="13"/>
                    </a:lnTo>
                    <a:lnTo>
                      <a:pt x="229" y="6"/>
                    </a:lnTo>
                    <a:lnTo>
                      <a:pt x="257" y="1"/>
                    </a:lnTo>
                    <a:lnTo>
                      <a:pt x="287" y="0"/>
                    </a:lnTo>
                    <a:lnTo>
                      <a:pt x="287" y="0"/>
                    </a:lnTo>
                    <a:lnTo>
                      <a:pt x="316" y="1"/>
                    </a:lnTo>
                    <a:lnTo>
                      <a:pt x="345" y="6"/>
                    </a:lnTo>
                    <a:lnTo>
                      <a:pt x="372" y="13"/>
                    </a:lnTo>
                    <a:lnTo>
                      <a:pt x="398" y="23"/>
                    </a:lnTo>
                    <a:lnTo>
                      <a:pt x="423" y="34"/>
                    </a:lnTo>
                    <a:lnTo>
                      <a:pt x="447" y="49"/>
                    </a:lnTo>
                    <a:lnTo>
                      <a:pt x="469" y="66"/>
                    </a:lnTo>
                    <a:lnTo>
                      <a:pt x="489" y="83"/>
                    </a:lnTo>
                    <a:lnTo>
                      <a:pt x="508" y="104"/>
                    </a:lnTo>
                    <a:lnTo>
                      <a:pt x="524" y="127"/>
                    </a:lnTo>
                    <a:lnTo>
                      <a:pt x="538" y="150"/>
                    </a:lnTo>
                    <a:lnTo>
                      <a:pt x="551" y="176"/>
                    </a:lnTo>
                    <a:lnTo>
                      <a:pt x="560" y="202"/>
                    </a:lnTo>
                    <a:lnTo>
                      <a:pt x="567" y="229"/>
                    </a:lnTo>
                    <a:lnTo>
                      <a:pt x="571" y="258"/>
                    </a:lnTo>
                    <a:lnTo>
                      <a:pt x="573" y="287"/>
                    </a:lnTo>
                    <a:close/>
                  </a:path>
                </a:pathLst>
              </a:custGeom>
              <a:solidFill>
                <a:srgbClr val="D645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00"/>
              </a:p>
            </p:txBody>
          </p:sp>
          <p:sp>
            <p:nvSpPr>
              <p:cNvPr id="24" name="Freeform 1365"/>
              <p:cNvSpPr/>
              <p:nvPr>
                <p:custDataLst>
                  <p:tags r:id="rId22"/>
                </p:custDataLst>
              </p:nvPr>
            </p:nvSpPr>
            <p:spPr bwMode="auto">
              <a:xfrm>
                <a:off x="9588500" y="1052513"/>
                <a:ext cx="455613" cy="455613"/>
              </a:xfrm>
              <a:custGeom>
                <a:avLst/>
                <a:gdLst>
                  <a:gd name="T0" fmla="*/ 573 w 573"/>
                  <a:gd name="T1" fmla="*/ 287 h 574"/>
                  <a:gd name="T2" fmla="*/ 567 w 573"/>
                  <a:gd name="T3" fmla="*/ 345 h 574"/>
                  <a:gd name="T4" fmla="*/ 551 w 573"/>
                  <a:gd name="T5" fmla="*/ 398 h 574"/>
                  <a:gd name="T6" fmla="*/ 524 w 573"/>
                  <a:gd name="T7" fmla="*/ 447 h 574"/>
                  <a:gd name="T8" fmla="*/ 489 w 573"/>
                  <a:gd name="T9" fmla="*/ 489 h 574"/>
                  <a:gd name="T10" fmla="*/ 447 w 573"/>
                  <a:gd name="T11" fmla="*/ 525 h 574"/>
                  <a:gd name="T12" fmla="*/ 398 w 573"/>
                  <a:gd name="T13" fmla="*/ 551 h 574"/>
                  <a:gd name="T14" fmla="*/ 345 w 573"/>
                  <a:gd name="T15" fmla="*/ 568 h 574"/>
                  <a:gd name="T16" fmla="*/ 287 w 573"/>
                  <a:gd name="T17" fmla="*/ 574 h 574"/>
                  <a:gd name="T18" fmla="*/ 257 w 573"/>
                  <a:gd name="T19" fmla="*/ 573 h 574"/>
                  <a:gd name="T20" fmla="*/ 202 w 573"/>
                  <a:gd name="T21" fmla="*/ 561 h 574"/>
                  <a:gd name="T22" fmla="*/ 150 w 573"/>
                  <a:gd name="T23" fmla="*/ 540 h 574"/>
                  <a:gd name="T24" fmla="*/ 104 w 573"/>
                  <a:gd name="T25" fmla="*/ 508 h 574"/>
                  <a:gd name="T26" fmla="*/ 65 w 573"/>
                  <a:gd name="T27" fmla="*/ 469 h 574"/>
                  <a:gd name="T28" fmla="*/ 34 w 573"/>
                  <a:gd name="T29" fmla="*/ 424 h 574"/>
                  <a:gd name="T30" fmla="*/ 13 w 573"/>
                  <a:gd name="T31" fmla="*/ 372 h 574"/>
                  <a:gd name="T32" fmla="*/ 1 w 573"/>
                  <a:gd name="T33" fmla="*/ 316 h 574"/>
                  <a:gd name="T34" fmla="*/ 0 w 573"/>
                  <a:gd name="T35" fmla="*/ 287 h 574"/>
                  <a:gd name="T36" fmla="*/ 6 w 573"/>
                  <a:gd name="T37" fmla="*/ 229 h 574"/>
                  <a:gd name="T38" fmla="*/ 23 w 573"/>
                  <a:gd name="T39" fmla="*/ 176 h 574"/>
                  <a:gd name="T40" fmla="*/ 49 w 573"/>
                  <a:gd name="T41" fmla="*/ 127 h 574"/>
                  <a:gd name="T42" fmla="*/ 84 w 573"/>
                  <a:gd name="T43" fmla="*/ 83 h 574"/>
                  <a:gd name="T44" fmla="*/ 127 w 573"/>
                  <a:gd name="T45" fmla="*/ 49 h 574"/>
                  <a:gd name="T46" fmla="*/ 174 w 573"/>
                  <a:gd name="T47" fmla="*/ 23 h 574"/>
                  <a:gd name="T48" fmla="*/ 229 w 573"/>
                  <a:gd name="T49" fmla="*/ 6 h 574"/>
                  <a:gd name="T50" fmla="*/ 287 w 573"/>
                  <a:gd name="T51" fmla="*/ 0 h 574"/>
                  <a:gd name="T52" fmla="*/ 316 w 573"/>
                  <a:gd name="T53" fmla="*/ 1 h 574"/>
                  <a:gd name="T54" fmla="*/ 372 w 573"/>
                  <a:gd name="T55" fmla="*/ 13 h 574"/>
                  <a:gd name="T56" fmla="*/ 423 w 573"/>
                  <a:gd name="T57" fmla="*/ 34 h 574"/>
                  <a:gd name="T58" fmla="*/ 469 w 573"/>
                  <a:gd name="T59" fmla="*/ 66 h 574"/>
                  <a:gd name="T60" fmla="*/ 508 w 573"/>
                  <a:gd name="T61" fmla="*/ 104 h 574"/>
                  <a:gd name="T62" fmla="*/ 538 w 573"/>
                  <a:gd name="T63" fmla="*/ 150 h 574"/>
                  <a:gd name="T64" fmla="*/ 560 w 573"/>
                  <a:gd name="T65" fmla="*/ 202 h 574"/>
                  <a:gd name="T66" fmla="*/ 571 w 573"/>
                  <a:gd name="T67" fmla="*/ 258 h 5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573" h="574">
                    <a:moveTo>
                      <a:pt x="573" y="287"/>
                    </a:moveTo>
                    <a:lnTo>
                      <a:pt x="573" y="287"/>
                    </a:lnTo>
                    <a:lnTo>
                      <a:pt x="571" y="316"/>
                    </a:lnTo>
                    <a:lnTo>
                      <a:pt x="567" y="345"/>
                    </a:lnTo>
                    <a:lnTo>
                      <a:pt x="560" y="372"/>
                    </a:lnTo>
                    <a:lnTo>
                      <a:pt x="551" y="398"/>
                    </a:lnTo>
                    <a:lnTo>
                      <a:pt x="538" y="424"/>
                    </a:lnTo>
                    <a:lnTo>
                      <a:pt x="524" y="447"/>
                    </a:lnTo>
                    <a:lnTo>
                      <a:pt x="508" y="469"/>
                    </a:lnTo>
                    <a:lnTo>
                      <a:pt x="489" y="489"/>
                    </a:lnTo>
                    <a:lnTo>
                      <a:pt x="469" y="508"/>
                    </a:lnTo>
                    <a:lnTo>
                      <a:pt x="447" y="525"/>
                    </a:lnTo>
                    <a:lnTo>
                      <a:pt x="423" y="540"/>
                    </a:lnTo>
                    <a:lnTo>
                      <a:pt x="398" y="551"/>
                    </a:lnTo>
                    <a:lnTo>
                      <a:pt x="372" y="561"/>
                    </a:lnTo>
                    <a:lnTo>
                      <a:pt x="345" y="568"/>
                    </a:lnTo>
                    <a:lnTo>
                      <a:pt x="316" y="573"/>
                    </a:lnTo>
                    <a:lnTo>
                      <a:pt x="287" y="574"/>
                    </a:lnTo>
                    <a:lnTo>
                      <a:pt x="287" y="574"/>
                    </a:lnTo>
                    <a:lnTo>
                      <a:pt x="257" y="573"/>
                    </a:lnTo>
                    <a:lnTo>
                      <a:pt x="229" y="568"/>
                    </a:lnTo>
                    <a:lnTo>
                      <a:pt x="202" y="561"/>
                    </a:lnTo>
                    <a:lnTo>
                      <a:pt x="174" y="551"/>
                    </a:lnTo>
                    <a:lnTo>
                      <a:pt x="150" y="540"/>
                    </a:lnTo>
                    <a:lnTo>
                      <a:pt x="127" y="525"/>
                    </a:lnTo>
                    <a:lnTo>
                      <a:pt x="104" y="508"/>
                    </a:lnTo>
                    <a:lnTo>
                      <a:pt x="84" y="489"/>
                    </a:lnTo>
                    <a:lnTo>
                      <a:pt x="65" y="469"/>
                    </a:lnTo>
                    <a:lnTo>
                      <a:pt x="49" y="447"/>
                    </a:lnTo>
                    <a:lnTo>
                      <a:pt x="34" y="424"/>
                    </a:lnTo>
                    <a:lnTo>
                      <a:pt x="23" y="398"/>
                    </a:lnTo>
                    <a:lnTo>
                      <a:pt x="13" y="372"/>
                    </a:lnTo>
                    <a:lnTo>
                      <a:pt x="6" y="345"/>
                    </a:lnTo>
                    <a:lnTo>
                      <a:pt x="1" y="316"/>
                    </a:lnTo>
                    <a:lnTo>
                      <a:pt x="0" y="287"/>
                    </a:lnTo>
                    <a:lnTo>
                      <a:pt x="0" y="287"/>
                    </a:lnTo>
                    <a:lnTo>
                      <a:pt x="1" y="258"/>
                    </a:lnTo>
                    <a:lnTo>
                      <a:pt x="6" y="229"/>
                    </a:lnTo>
                    <a:lnTo>
                      <a:pt x="13" y="202"/>
                    </a:lnTo>
                    <a:lnTo>
                      <a:pt x="23" y="176"/>
                    </a:lnTo>
                    <a:lnTo>
                      <a:pt x="34" y="150"/>
                    </a:lnTo>
                    <a:lnTo>
                      <a:pt x="49" y="127"/>
                    </a:lnTo>
                    <a:lnTo>
                      <a:pt x="65" y="104"/>
                    </a:lnTo>
                    <a:lnTo>
                      <a:pt x="84" y="83"/>
                    </a:lnTo>
                    <a:lnTo>
                      <a:pt x="104" y="66"/>
                    </a:lnTo>
                    <a:lnTo>
                      <a:pt x="127" y="49"/>
                    </a:lnTo>
                    <a:lnTo>
                      <a:pt x="150" y="34"/>
                    </a:lnTo>
                    <a:lnTo>
                      <a:pt x="174" y="23"/>
                    </a:lnTo>
                    <a:lnTo>
                      <a:pt x="202" y="13"/>
                    </a:lnTo>
                    <a:lnTo>
                      <a:pt x="229" y="6"/>
                    </a:lnTo>
                    <a:lnTo>
                      <a:pt x="257" y="1"/>
                    </a:lnTo>
                    <a:lnTo>
                      <a:pt x="287" y="0"/>
                    </a:lnTo>
                    <a:lnTo>
                      <a:pt x="287" y="0"/>
                    </a:lnTo>
                    <a:lnTo>
                      <a:pt x="316" y="1"/>
                    </a:lnTo>
                    <a:lnTo>
                      <a:pt x="345" y="6"/>
                    </a:lnTo>
                    <a:lnTo>
                      <a:pt x="372" y="13"/>
                    </a:lnTo>
                    <a:lnTo>
                      <a:pt x="398" y="23"/>
                    </a:lnTo>
                    <a:lnTo>
                      <a:pt x="423" y="34"/>
                    </a:lnTo>
                    <a:lnTo>
                      <a:pt x="447" y="49"/>
                    </a:lnTo>
                    <a:lnTo>
                      <a:pt x="469" y="66"/>
                    </a:lnTo>
                    <a:lnTo>
                      <a:pt x="489" y="83"/>
                    </a:lnTo>
                    <a:lnTo>
                      <a:pt x="508" y="104"/>
                    </a:lnTo>
                    <a:lnTo>
                      <a:pt x="524" y="127"/>
                    </a:lnTo>
                    <a:lnTo>
                      <a:pt x="538" y="150"/>
                    </a:lnTo>
                    <a:lnTo>
                      <a:pt x="551" y="176"/>
                    </a:lnTo>
                    <a:lnTo>
                      <a:pt x="560" y="202"/>
                    </a:lnTo>
                    <a:lnTo>
                      <a:pt x="567" y="229"/>
                    </a:lnTo>
                    <a:lnTo>
                      <a:pt x="571" y="258"/>
                    </a:lnTo>
                    <a:lnTo>
                      <a:pt x="573" y="28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00"/>
              </a:p>
            </p:txBody>
          </p:sp>
          <p:sp>
            <p:nvSpPr>
              <p:cNvPr id="25" name="Freeform 1366"/>
              <p:cNvSpPr/>
              <p:nvPr>
                <p:custDataLst>
                  <p:tags r:id="rId23"/>
                </p:custDataLst>
              </p:nvPr>
            </p:nvSpPr>
            <p:spPr bwMode="auto">
              <a:xfrm>
                <a:off x="9664700" y="1128713"/>
                <a:ext cx="303213" cy="303213"/>
              </a:xfrm>
              <a:custGeom>
                <a:avLst/>
                <a:gdLst>
                  <a:gd name="T0" fmla="*/ 382 w 382"/>
                  <a:gd name="T1" fmla="*/ 192 h 382"/>
                  <a:gd name="T2" fmla="*/ 378 w 382"/>
                  <a:gd name="T3" fmla="*/ 231 h 382"/>
                  <a:gd name="T4" fmla="*/ 368 w 382"/>
                  <a:gd name="T5" fmla="*/ 266 h 382"/>
                  <a:gd name="T6" fmla="*/ 349 w 382"/>
                  <a:gd name="T7" fmla="*/ 299 h 382"/>
                  <a:gd name="T8" fmla="*/ 326 w 382"/>
                  <a:gd name="T9" fmla="*/ 328 h 382"/>
                  <a:gd name="T10" fmla="*/ 299 w 382"/>
                  <a:gd name="T11" fmla="*/ 351 h 382"/>
                  <a:gd name="T12" fmla="*/ 266 w 382"/>
                  <a:gd name="T13" fmla="*/ 368 h 382"/>
                  <a:gd name="T14" fmla="*/ 229 w 382"/>
                  <a:gd name="T15" fmla="*/ 380 h 382"/>
                  <a:gd name="T16" fmla="*/ 192 w 382"/>
                  <a:gd name="T17" fmla="*/ 382 h 382"/>
                  <a:gd name="T18" fmla="*/ 172 w 382"/>
                  <a:gd name="T19" fmla="*/ 382 h 382"/>
                  <a:gd name="T20" fmla="*/ 134 w 382"/>
                  <a:gd name="T21" fmla="*/ 374 h 382"/>
                  <a:gd name="T22" fmla="*/ 100 w 382"/>
                  <a:gd name="T23" fmla="*/ 359 h 382"/>
                  <a:gd name="T24" fmla="*/ 69 w 382"/>
                  <a:gd name="T25" fmla="*/ 339 h 382"/>
                  <a:gd name="T26" fmla="*/ 43 w 382"/>
                  <a:gd name="T27" fmla="*/ 313 h 382"/>
                  <a:gd name="T28" fmla="*/ 23 w 382"/>
                  <a:gd name="T29" fmla="*/ 283 h 382"/>
                  <a:gd name="T30" fmla="*/ 9 w 382"/>
                  <a:gd name="T31" fmla="*/ 248 h 382"/>
                  <a:gd name="T32" fmla="*/ 2 w 382"/>
                  <a:gd name="T33" fmla="*/ 211 h 382"/>
                  <a:gd name="T34" fmla="*/ 0 w 382"/>
                  <a:gd name="T35" fmla="*/ 192 h 382"/>
                  <a:gd name="T36" fmla="*/ 4 w 382"/>
                  <a:gd name="T37" fmla="*/ 153 h 382"/>
                  <a:gd name="T38" fmla="*/ 16 w 382"/>
                  <a:gd name="T39" fmla="*/ 117 h 382"/>
                  <a:gd name="T40" fmla="*/ 33 w 382"/>
                  <a:gd name="T41" fmla="*/ 85 h 382"/>
                  <a:gd name="T42" fmla="*/ 56 w 382"/>
                  <a:gd name="T43" fmla="*/ 56 h 382"/>
                  <a:gd name="T44" fmla="*/ 85 w 382"/>
                  <a:gd name="T45" fmla="*/ 33 h 382"/>
                  <a:gd name="T46" fmla="*/ 117 w 382"/>
                  <a:gd name="T47" fmla="*/ 16 h 382"/>
                  <a:gd name="T48" fmla="*/ 153 w 382"/>
                  <a:gd name="T49" fmla="*/ 4 h 382"/>
                  <a:gd name="T50" fmla="*/ 192 w 382"/>
                  <a:gd name="T51" fmla="*/ 0 h 382"/>
                  <a:gd name="T52" fmla="*/ 211 w 382"/>
                  <a:gd name="T53" fmla="*/ 1 h 382"/>
                  <a:gd name="T54" fmla="*/ 248 w 382"/>
                  <a:gd name="T55" fmla="*/ 9 h 382"/>
                  <a:gd name="T56" fmla="*/ 283 w 382"/>
                  <a:gd name="T57" fmla="*/ 23 h 382"/>
                  <a:gd name="T58" fmla="*/ 313 w 382"/>
                  <a:gd name="T59" fmla="*/ 45 h 382"/>
                  <a:gd name="T60" fmla="*/ 339 w 382"/>
                  <a:gd name="T61" fmla="*/ 71 h 382"/>
                  <a:gd name="T62" fmla="*/ 359 w 382"/>
                  <a:gd name="T63" fmla="*/ 101 h 382"/>
                  <a:gd name="T64" fmla="*/ 374 w 382"/>
                  <a:gd name="T65" fmla="*/ 134 h 382"/>
                  <a:gd name="T66" fmla="*/ 381 w 382"/>
                  <a:gd name="T67" fmla="*/ 172 h 3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82" h="382">
                    <a:moveTo>
                      <a:pt x="382" y="192"/>
                    </a:moveTo>
                    <a:lnTo>
                      <a:pt x="382" y="192"/>
                    </a:lnTo>
                    <a:lnTo>
                      <a:pt x="381" y="211"/>
                    </a:lnTo>
                    <a:lnTo>
                      <a:pt x="378" y="231"/>
                    </a:lnTo>
                    <a:lnTo>
                      <a:pt x="374" y="248"/>
                    </a:lnTo>
                    <a:lnTo>
                      <a:pt x="368" y="266"/>
                    </a:lnTo>
                    <a:lnTo>
                      <a:pt x="359" y="283"/>
                    </a:lnTo>
                    <a:lnTo>
                      <a:pt x="349" y="299"/>
                    </a:lnTo>
                    <a:lnTo>
                      <a:pt x="339" y="313"/>
                    </a:lnTo>
                    <a:lnTo>
                      <a:pt x="326" y="328"/>
                    </a:lnTo>
                    <a:lnTo>
                      <a:pt x="313" y="339"/>
                    </a:lnTo>
                    <a:lnTo>
                      <a:pt x="299" y="351"/>
                    </a:lnTo>
                    <a:lnTo>
                      <a:pt x="283" y="359"/>
                    </a:lnTo>
                    <a:lnTo>
                      <a:pt x="266" y="368"/>
                    </a:lnTo>
                    <a:lnTo>
                      <a:pt x="248" y="374"/>
                    </a:lnTo>
                    <a:lnTo>
                      <a:pt x="229" y="380"/>
                    </a:lnTo>
                    <a:lnTo>
                      <a:pt x="211" y="382"/>
                    </a:lnTo>
                    <a:lnTo>
                      <a:pt x="192" y="382"/>
                    </a:lnTo>
                    <a:lnTo>
                      <a:pt x="192" y="382"/>
                    </a:lnTo>
                    <a:lnTo>
                      <a:pt x="172" y="382"/>
                    </a:lnTo>
                    <a:lnTo>
                      <a:pt x="153" y="380"/>
                    </a:lnTo>
                    <a:lnTo>
                      <a:pt x="134" y="374"/>
                    </a:lnTo>
                    <a:lnTo>
                      <a:pt x="117" y="368"/>
                    </a:lnTo>
                    <a:lnTo>
                      <a:pt x="100" y="359"/>
                    </a:lnTo>
                    <a:lnTo>
                      <a:pt x="85" y="351"/>
                    </a:lnTo>
                    <a:lnTo>
                      <a:pt x="69" y="339"/>
                    </a:lnTo>
                    <a:lnTo>
                      <a:pt x="56" y="328"/>
                    </a:lnTo>
                    <a:lnTo>
                      <a:pt x="43" y="313"/>
                    </a:lnTo>
                    <a:lnTo>
                      <a:pt x="33" y="299"/>
                    </a:lnTo>
                    <a:lnTo>
                      <a:pt x="23" y="283"/>
                    </a:lnTo>
                    <a:lnTo>
                      <a:pt x="16" y="266"/>
                    </a:lnTo>
                    <a:lnTo>
                      <a:pt x="9" y="248"/>
                    </a:lnTo>
                    <a:lnTo>
                      <a:pt x="4" y="231"/>
                    </a:lnTo>
                    <a:lnTo>
                      <a:pt x="2" y="211"/>
                    </a:lnTo>
                    <a:lnTo>
                      <a:pt x="0" y="192"/>
                    </a:lnTo>
                    <a:lnTo>
                      <a:pt x="0" y="192"/>
                    </a:lnTo>
                    <a:lnTo>
                      <a:pt x="2" y="172"/>
                    </a:lnTo>
                    <a:lnTo>
                      <a:pt x="4" y="153"/>
                    </a:lnTo>
                    <a:lnTo>
                      <a:pt x="9" y="134"/>
                    </a:lnTo>
                    <a:lnTo>
                      <a:pt x="16" y="117"/>
                    </a:lnTo>
                    <a:lnTo>
                      <a:pt x="23" y="101"/>
                    </a:lnTo>
                    <a:lnTo>
                      <a:pt x="33" y="85"/>
                    </a:lnTo>
                    <a:lnTo>
                      <a:pt x="43" y="71"/>
                    </a:lnTo>
                    <a:lnTo>
                      <a:pt x="56" y="56"/>
                    </a:lnTo>
                    <a:lnTo>
                      <a:pt x="69" y="45"/>
                    </a:lnTo>
                    <a:lnTo>
                      <a:pt x="85" y="33"/>
                    </a:lnTo>
                    <a:lnTo>
                      <a:pt x="100" y="23"/>
                    </a:lnTo>
                    <a:lnTo>
                      <a:pt x="117" y="16"/>
                    </a:lnTo>
                    <a:lnTo>
                      <a:pt x="134" y="9"/>
                    </a:lnTo>
                    <a:lnTo>
                      <a:pt x="153" y="4"/>
                    </a:lnTo>
                    <a:lnTo>
                      <a:pt x="172" y="1"/>
                    </a:lnTo>
                    <a:lnTo>
                      <a:pt x="192" y="0"/>
                    </a:lnTo>
                    <a:lnTo>
                      <a:pt x="192" y="0"/>
                    </a:lnTo>
                    <a:lnTo>
                      <a:pt x="211" y="1"/>
                    </a:lnTo>
                    <a:lnTo>
                      <a:pt x="229" y="4"/>
                    </a:lnTo>
                    <a:lnTo>
                      <a:pt x="248" y="9"/>
                    </a:lnTo>
                    <a:lnTo>
                      <a:pt x="266" y="16"/>
                    </a:lnTo>
                    <a:lnTo>
                      <a:pt x="283" y="23"/>
                    </a:lnTo>
                    <a:lnTo>
                      <a:pt x="299" y="33"/>
                    </a:lnTo>
                    <a:lnTo>
                      <a:pt x="313" y="45"/>
                    </a:lnTo>
                    <a:lnTo>
                      <a:pt x="326" y="56"/>
                    </a:lnTo>
                    <a:lnTo>
                      <a:pt x="339" y="71"/>
                    </a:lnTo>
                    <a:lnTo>
                      <a:pt x="349" y="85"/>
                    </a:lnTo>
                    <a:lnTo>
                      <a:pt x="359" y="101"/>
                    </a:lnTo>
                    <a:lnTo>
                      <a:pt x="368" y="117"/>
                    </a:lnTo>
                    <a:lnTo>
                      <a:pt x="374" y="134"/>
                    </a:lnTo>
                    <a:lnTo>
                      <a:pt x="378" y="153"/>
                    </a:lnTo>
                    <a:lnTo>
                      <a:pt x="381" y="172"/>
                    </a:lnTo>
                    <a:lnTo>
                      <a:pt x="382" y="19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00"/>
              </a:p>
            </p:txBody>
          </p:sp>
          <p:sp>
            <p:nvSpPr>
              <p:cNvPr id="26" name="Freeform 1367"/>
              <p:cNvSpPr/>
              <p:nvPr>
                <p:custDataLst>
                  <p:tags r:id="rId24"/>
                </p:custDataLst>
              </p:nvPr>
            </p:nvSpPr>
            <p:spPr bwMode="auto">
              <a:xfrm>
                <a:off x="9664700" y="1128713"/>
                <a:ext cx="303213" cy="303213"/>
              </a:xfrm>
              <a:custGeom>
                <a:avLst/>
                <a:gdLst>
                  <a:gd name="T0" fmla="*/ 382 w 382"/>
                  <a:gd name="T1" fmla="*/ 192 h 382"/>
                  <a:gd name="T2" fmla="*/ 378 w 382"/>
                  <a:gd name="T3" fmla="*/ 231 h 382"/>
                  <a:gd name="T4" fmla="*/ 368 w 382"/>
                  <a:gd name="T5" fmla="*/ 266 h 382"/>
                  <a:gd name="T6" fmla="*/ 349 w 382"/>
                  <a:gd name="T7" fmla="*/ 299 h 382"/>
                  <a:gd name="T8" fmla="*/ 326 w 382"/>
                  <a:gd name="T9" fmla="*/ 328 h 382"/>
                  <a:gd name="T10" fmla="*/ 299 w 382"/>
                  <a:gd name="T11" fmla="*/ 351 h 382"/>
                  <a:gd name="T12" fmla="*/ 266 w 382"/>
                  <a:gd name="T13" fmla="*/ 368 h 382"/>
                  <a:gd name="T14" fmla="*/ 229 w 382"/>
                  <a:gd name="T15" fmla="*/ 380 h 382"/>
                  <a:gd name="T16" fmla="*/ 192 w 382"/>
                  <a:gd name="T17" fmla="*/ 382 h 382"/>
                  <a:gd name="T18" fmla="*/ 172 w 382"/>
                  <a:gd name="T19" fmla="*/ 382 h 382"/>
                  <a:gd name="T20" fmla="*/ 134 w 382"/>
                  <a:gd name="T21" fmla="*/ 374 h 382"/>
                  <a:gd name="T22" fmla="*/ 100 w 382"/>
                  <a:gd name="T23" fmla="*/ 359 h 382"/>
                  <a:gd name="T24" fmla="*/ 69 w 382"/>
                  <a:gd name="T25" fmla="*/ 339 h 382"/>
                  <a:gd name="T26" fmla="*/ 43 w 382"/>
                  <a:gd name="T27" fmla="*/ 313 h 382"/>
                  <a:gd name="T28" fmla="*/ 23 w 382"/>
                  <a:gd name="T29" fmla="*/ 283 h 382"/>
                  <a:gd name="T30" fmla="*/ 9 w 382"/>
                  <a:gd name="T31" fmla="*/ 248 h 382"/>
                  <a:gd name="T32" fmla="*/ 2 w 382"/>
                  <a:gd name="T33" fmla="*/ 211 h 382"/>
                  <a:gd name="T34" fmla="*/ 0 w 382"/>
                  <a:gd name="T35" fmla="*/ 192 h 382"/>
                  <a:gd name="T36" fmla="*/ 4 w 382"/>
                  <a:gd name="T37" fmla="*/ 153 h 382"/>
                  <a:gd name="T38" fmla="*/ 16 w 382"/>
                  <a:gd name="T39" fmla="*/ 117 h 382"/>
                  <a:gd name="T40" fmla="*/ 33 w 382"/>
                  <a:gd name="T41" fmla="*/ 85 h 382"/>
                  <a:gd name="T42" fmla="*/ 56 w 382"/>
                  <a:gd name="T43" fmla="*/ 56 h 382"/>
                  <a:gd name="T44" fmla="*/ 85 w 382"/>
                  <a:gd name="T45" fmla="*/ 33 h 382"/>
                  <a:gd name="T46" fmla="*/ 117 w 382"/>
                  <a:gd name="T47" fmla="*/ 16 h 382"/>
                  <a:gd name="T48" fmla="*/ 153 w 382"/>
                  <a:gd name="T49" fmla="*/ 4 h 382"/>
                  <a:gd name="T50" fmla="*/ 192 w 382"/>
                  <a:gd name="T51" fmla="*/ 0 h 382"/>
                  <a:gd name="T52" fmla="*/ 211 w 382"/>
                  <a:gd name="T53" fmla="*/ 1 h 382"/>
                  <a:gd name="T54" fmla="*/ 248 w 382"/>
                  <a:gd name="T55" fmla="*/ 9 h 382"/>
                  <a:gd name="T56" fmla="*/ 283 w 382"/>
                  <a:gd name="T57" fmla="*/ 23 h 382"/>
                  <a:gd name="T58" fmla="*/ 313 w 382"/>
                  <a:gd name="T59" fmla="*/ 45 h 382"/>
                  <a:gd name="T60" fmla="*/ 339 w 382"/>
                  <a:gd name="T61" fmla="*/ 71 h 382"/>
                  <a:gd name="T62" fmla="*/ 359 w 382"/>
                  <a:gd name="T63" fmla="*/ 101 h 382"/>
                  <a:gd name="T64" fmla="*/ 374 w 382"/>
                  <a:gd name="T65" fmla="*/ 134 h 382"/>
                  <a:gd name="T66" fmla="*/ 381 w 382"/>
                  <a:gd name="T67" fmla="*/ 172 h 3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82" h="382">
                    <a:moveTo>
                      <a:pt x="382" y="192"/>
                    </a:moveTo>
                    <a:lnTo>
                      <a:pt x="382" y="192"/>
                    </a:lnTo>
                    <a:lnTo>
                      <a:pt x="381" y="211"/>
                    </a:lnTo>
                    <a:lnTo>
                      <a:pt x="378" y="231"/>
                    </a:lnTo>
                    <a:lnTo>
                      <a:pt x="374" y="248"/>
                    </a:lnTo>
                    <a:lnTo>
                      <a:pt x="368" y="266"/>
                    </a:lnTo>
                    <a:lnTo>
                      <a:pt x="359" y="283"/>
                    </a:lnTo>
                    <a:lnTo>
                      <a:pt x="349" y="299"/>
                    </a:lnTo>
                    <a:lnTo>
                      <a:pt x="339" y="313"/>
                    </a:lnTo>
                    <a:lnTo>
                      <a:pt x="326" y="328"/>
                    </a:lnTo>
                    <a:lnTo>
                      <a:pt x="313" y="339"/>
                    </a:lnTo>
                    <a:lnTo>
                      <a:pt x="299" y="351"/>
                    </a:lnTo>
                    <a:lnTo>
                      <a:pt x="283" y="359"/>
                    </a:lnTo>
                    <a:lnTo>
                      <a:pt x="266" y="368"/>
                    </a:lnTo>
                    <a:lnTo>
                      <a:pt x="248" y="374"/>
                    </a:lnTo>
                    <a:lnTo>
                      <a:pt x="229" y="380"/>
                    </a:lnTo>
                    <a:lnTo>
                      <a:pt x="211" y="382"/>
                    </a:lnTo>
                    <a:lnTo>
                      <a:pt x="192" y="382"/>
                    </a:lnTo>
                    <a:lnTo>
                      <a:pt x="192" y="382"/>
                    </a:lnTo>
                    <a:lnTo>
                      <a:pt x="172" y="382"/>
                    </a:lnTo>
                    <a:lnTo>
                      <a:pt x="153" y="380"/>
                    </a:lnTo>
                    <a:lnTo>
                      <a:pt x="134" y="374"/>
                    </a:lnTo>
                    <a:lnTo>
                      <a:pt x="117" y="368"/>
                    </a:lnTo>
                    <a:lnTo>
                      <a:pt x="100" y="359"/>
                    </a:lnTo>
                    <a:lnTo>
                      <a:pt x="85" y="351"/>
                    </a:lnTo>
                    <a:lnTo>
                      <a:pt x="69" y="339"/>
                    </a:lnTo>
                    <a:lnTo>
                      <a:pt x="56" y="328"/>
                    </a:lnTo>
                    <a:lnTo>
                      <a:pt x="43" y="313"/>
                    </a:lnTo>
                    <a:lnTo>
                      <a:pt x="33" y="299"/>
                    </a:lnTo>
                    <a:lnTo>
                      <a:pt x="23" y="283"/>
                    </a:lnTo>
                    <a:lnTo>
                      <a:pt x="16" y="266"/>
                    </a:lnTo>
                    <a:lnTo>
                      <a:pt x="9" y="248"/>
                    </a:lnTo>
                    <a:lnTo>
                      <a:pt x="4" y="231"/>
                    </a:lnTo>
                    <a:lnTo>
                      <a:pt x="2" y="211"/>
                    </a:lnTo>
                    <a:lnTo>
                      <a:pt x="0" y="192"/>
                    </a:lnTo>
                    <a:lnTo>
                      <a:pt x="0" y="192"/>
                    </a:lnTo>
                    <a:lnTo>
                      <a:pt x="2" y="172"/>
                    </a:lnTo>
                    <a:lnTo>
                      <a:pt x="4" y="153"/>
                    </a:lnTo>
                    <a:lnTo>
                      <a:pt x="9" y="134"/>
                    </a:lnTo>
                    <a:lnTo>
                      <a:pt x="16" y="117"/>
                    </a:lnTo>
                    <a:lnTo>
                      <a:pt x="23" y="101"/>
                    </a:lnTo>
                    <a:lnTo>
                      <a:pt x="33" y="85"/>
                    </a:lnTo>
                    <a:lnTo>
                      <a:pt x="43" y="71"/>
                    </a:lnTo>
                    <a:lnTo>
                      <a:pt x="56" y="56"/>
                    </a:lnTo>
                    <a:lnTo>
                      <a:pt x="69" y="45"/>
                    </a:lnTo>
                    <a:lnTo>
                      <a:pt x="85" y="33"/>
                    </a:lnTo>
                    <a:lnTo>
                      <a:pt x="100" y="23"/>
                    </a:lnTo>
                    <a:lnTo>
                      <a:pt x="117" y="16"/>
                    </a:lnTo>
                    <a:lnTo>
                      <a:pt x="134" y="9"/>
                    </a:lnTo>
                    <a:lnTo>
                      <a:pt x="153" y="4"/>
                    </a:lnTo>
                    <a:lnTo>
                      <a:pt x="172" y="1"/>
                    </a:lnTo>
                    <a:lnTo>
                      <a:pt x="192" y="0"/>
                    </a:lnTo>
                    <a:lnTo>
                      <a:pt x="192" y="0"/>
                    </a:lnTo>
                    <a:lnTo>
                      <a:pt x="211" y="1"/>
                    </a:lnTo>
                    <a:lnTo>
                      <a:pt x="229" y="4"/>
                    </a:lnTo>
                    <a:lnTo>
                      <a:pt x="248" y="9"/>
                    </a:lnTo>
                    <a:lnTo>
                      <a:pt x="266" y="16"/>
                    </a:lnTo>
                    <a:lnTo>
                      <a:pt x="283" y="23"/>
                    </a:lnTo>
                    <a:lnTo>
                      <a:pt x="299" y="33"/>
                    </a:lnTo>
                    <a:lnTo>
                      <a:pt x="313" y="45"/>
                    </a:lnTo>
                    <a:lnTo>
                      <a:pt x="326" y="56"/>
                    </a:lnTo>
                    <a:lnTo>
                      <a:pt x="339" y="71"/>
                    </a:lnTo>
                    <a:lnTo>
                      <a:pt x="349" y="85"/>
                    </a:lnTo>
                    <a:lnTo>
                      <a:pt x="359" y="101"/>
                    </a:lnTo>
                    <a:lnTo>
                      <a:pt x="368" y="117"/>
                    </a:lnTo>
                    <a:lnTo>
                      <a:pt x="374" y="134"/>
                    </a:lnTo>
                    <a:lnTo>
                      <a:pt x="378" y="153"/>
                    </a:lnTo>
                    <a:lnTo>
                      <a:pt x="381" y="172"/>
                    </a:lnTo>
                    <a:lnTo>
                      <a:pt x="382" y="19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00"/>
              </a:p>
            </p:txBody>
          </p:sp>
          <p:sp>
            <p:nvSpPr>
              <p:cNvPr id="27" name="Freeform 1368"/>
              <p:cNvSpPr/>
              <p:nvPr>
                <p:custDataLst>
                  <p:tags r:id="rId25"/>
                </p:custDataLst>
              </p:nvPr>
            </p:nvSpPr>
            <p:spPr bwMode="auto">
              <a:xfrm>
                <a:off x="9740900" y="1204913"/>
                <a:ext cx="152400" cy="150813"/>
              </a:xfrm>
              <a:custGeom>
                <a:avLst/>
                <a:gdLst>
                  <a:gd name="T0" fmla="*/ 192 w 192"/>
                  <a:gd name="T1" fmla="*/ 95 h 190"/>
                  <a:gd name="T2" fmla="*/ 191 w 192"/>
                  <a:gd name="T3" fmla="*/ 114 h 190"/>
                  <a:gd name="T4" fmla="*/ 185 w 192"/>
                  <a:gd name="T5" fmla="*/ 132 h 190"/>
                  <a:gd name="T6" fmla="*/ 176 w 192"/>
                  <a:gd name="T7" fmla="*/ 148 h 190"/>
                  <a:gd name="T8" fmla="*/ 163 w 192"/>
                  <a:gd name="T9" fmla="*/ 163 h 190"/>
                  <a:gd name="T10" fmla="*/ 150 w 192"/>
                  <a:gd name="T11" fmla="*/ 174 h 190"/>
                  <a:gd name="T12" fmla="*/ 133 w 192"/>
                  <a:gd name="T13" fmla="*/ 183 h 190"/>
                  <a:gd name="T14" fmla="*/ 116 w 192"/>
                  <a:gd name="T15" fmla="*/ 189 h 190"/>
                  <a:gd name="T16" fmla="*/ 97 w 192"/>
                  <a:gd name="T17" fmla="*/ 190 h 190"/>
                  <a:gd name="T18" fmla="*/ 87 w 192"/>
                  <a:gd name="T19" fmla="*/ 190 h 190"/>
                  <a:gd name="T20" fmla="*/ 68 w 192"/>
                  <a:gd name="T21" fmla="*/ 186 h 190"/>
                  <a:gd name="T22" fmla="*/ 51 w 192"/>
                  <a:gd name="T23" fmla="*/ 179 h 190"/>
                  <a:gd name="T24" fmla="*/ 35 w 192"/>
                  <a:gd name="T25" fmla="*/ 169 h 190"/>
                  <a:gd name="T26" fmla="*/ 23 w 192"/>
                  <a:gd name="T27" fmla="*/ 156 h 190"/>
                  <a:gd name="T28" fmla="*/ 12 w 192"/>
                  <a:gd name="T29" fmla="*/ 140 h 190"/>
                  <a:gd name="T30" fmla="*/ 5 w 192"/>
                  <a:gd name="T31" fmla="*/ 124 h 190"/>
                  <a:gd name="T32" fmla="*/ 2 w 192"/>
                  <a:gd name="T33" fmla="*/ 105 h 190"/>
                  <a:gd name="T34" fmla="*/ 0 w 192"/>
                  <a:gd name="T35" fmla="*/ 95 h 190"/>
                  <a:gd name="T36" fmla="*/ 3 w 192"/>
                  <a:gd name="T37" fmla="*/ 76 h 190"/>
                  <a:gd name="T38" fmla="*/ 9 w 192"/>
                  <a:gd name="T39" fmla="*/ 57 h 190"/>
                  <a:gd name="T40" fmla="*/ 18 w 192"/>
                  <a:gd name="T41" fmla="*/ 42 h 190"/>
                  <a:gd name="T42" fmla="*/ 29 w 192"/>
                  <a:gd name="T43" fmla="*/ 27 h 190"/>
                  <a:gd name="T44" fmla="*/ 44 w 192"/>
                  <a:gd name="T45" fmla="*/ 16 h 190"/>
                  <a:gd name="T46" fmla="*/ 59 w 192"/>
                  <a:gd name="T47" fmla="*/ 7 h 190"/>
                  <a:gd name="T48" fmla="*/ 77 w 192"/>
                  <a:gd name="T49" fmla="*/ 1 h 190"/>
                  <a:gd name="T50" fmla="*/ 97 w 192"/>
                  <a:gd name="T51" fmla="*/ 0 h 190"/>
                  <a:gd name="T52" fmla="*/ 106 w 192"/>
                  <a:gd name="T53" fmla="*/ 0 h 190"/>
                  <a:gd name="T54" fmla="*/ 124 w 192"/>
                  <a:gd name="T55" fmla="*/ 4 h 190"/>
                  <a:gd name="T56" fmla="*/ 142 w 192"/>
                  <a:gd name="T57" fmla="*/ 11 h 190"/>
                  <a:gd name="T58" fmla="*/ 158 w 192"/>
                  <a:gd name="T59" fmla="*/ 21 h 190"/>
                  <a:gd name="T60" fmla="*/ 171 w 192"/>
                  <a:gd name="T61" fmla="*/ 34 h 190"/>
                  <a:gd name="T62" fmla="*/ 181 w 192"/>
                  <a:gd name="T63" fmla="*/ 49 h 190"/>
                  <a:gd name="T64" fmla="*/ 188 w 192"/>
                  <a:gd name="T65" fmla="*/ 66 h 190"/>
                  <a:gd name="T66" fmla="*/ 192 w 192"/>
                  <a:gd name="T67" fmla="*/ 85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92" h="190">
                    <a:moveTo>
                      <a:pt x="192" y="95"/>
                    </a:moveTo>
                    <a:lnTo>
                      <a:pt x="192" y="95"/>
                    </a:lnTo>
                    <a:lnTo>
                      <a:pt x="192" y="105"/>
                    </a:lnTo>
                    <a:lnTo>
                      <a:pt x="191" y="114"/>
                    </a:lnTo>
                    <a:lnTo>
                      <a:pt x="188" y="124"/>
                    </a:lnTo>
                    <a:lnTo>
                      <a:pt x="185" y="132"/>
                    </a:lnTo>
                    <a:lnTo>
                      <a:pt x="181" y="140"/>
                    </a:lnTo>
                    <a:lnTo>
                      <a:pt x="176" y="148"/>
                    </a:lnTo>
                    <a:lnTo>
                      <a:pt x="171" y="156"/>
                    </a:lnTo>
                    <a:lnTo>
                      <a:pt x="163" y="163"/>
                    </a:lnTo>
                    <a:lnTo>
                      <a:pt x="158" y="169"/>
                    </a:lnTo>
                    <a:lnTo>
                      <a:pt x="150" y="174"/>
                    </a:lnTo>
                    <a:lnTo>
                      <a:pt x="142" y="179"/>
                    </a:lnTo>
                    <a:lnTo>
                      <a:pt x="133" y="183"/>
                    </a:lnTo>
                    <a:lnTo>
                      <a:pt x="124" y="186"/>
                    </a:lnTo>
                    <a:lnTo>
                      <a:pt x="116" y="189"/>
                    </a:lnTo>
                    <a:lnTo>
                      <a:pt x="106" y="190"/>
                    </a:lnTo>
                    <a:lnTo>
                      <a:pt x="97" y="190"/>
                    </a:lnTo>
                    <a:lnTo>
                      <a:pt x="97" y="190"/>
                    </a:lnTo>
                    <a:lnTo>
                      <a:pt x="87" y="190"/>
                    </a:lnTo>
                    <a:lnTo>
                      <a:pt x="77" y="189"/>
                    </a:lnTo>
                    <a:lnTo>
                      <a:pt x="68" y="186"/>
                    </a:lnTo>
                    <a:lnTo>
                      <a:pt x="59" y="183"/>
                    </a:lnTo>
                    <a:lnTo>
                      <a:pt x="51" y="179"/>
                    </a:lnTo>
                    <a:lnTo>
                      <a:pt x="44" y="174"/>
                    </a:lnTo>
                    <a:lnTo>
                      <a:pt x="35" y="169"/>
                    </a:lnTo>
                    <a:lnTo>
                      <a:pt x="29" y="163"/>
                    </a:lnTo>
                    <a:lnTo>
                      <a:pt x="23" y="156"/>
                    </a:lnTo>
                    <a:lnTo>
                      <a:pt x="18" y="148"/>
                    </a:lnTo>
                    <a:lnTo>
                      <a:pt x="12" y="140"/>
                    </a:lnTo>
                    <a:lnTo>
                      <a:pt x="9" y="132"/>
                    </a:lnTo>
                    <a:lnTo>
                      <a:pt x="5" y="124"/>
                    </a:lnTo>
                    <a:lnTo>
                      <a:pt x="3" y="114"/>
                    </a:lnTo>
                    <a:lnTo>
                      <a:pt x="2" y="105"/>
                    </a:lnTo>
                    <a:lnTo>
                      <a:pt x="0" y="95"/>
                    </a:lnTo>
                    <a:lnTo>
                      <a:pt x="0" y="95"/>
                    </a:lnTo>
                    <a:lnTo>
                      <a:pt x="2" y="85"/>
                    </a:lnTo>
                    <a:lnTo>
                      <a:pt x="3" y="76"/>
                    </a:lnTo>
                    <a:lnTo>
                      <a:pt x="5" y="66"/>
                    </a:lnTo>
                    <a:lnTo>
                      <a:pt x="9" y="57"/>
                    </a:lnTo>
                    <a:lnTo>
                      <a:pt x="12" y="49"/>
                    </a:lnTo>
                    <a:lnTo>
                      <a:pt x="18" y="42"/>
                    </a:lnTo>
                    <a:lnTo>
                      <a:pt x="23" y="34"/>
                    </a:lnTo>
                    <a:lnTo>
                      <a:pt x="29" y="27"/>
                    </a:lnTo>
                    <a:lnTo>
                      <a:pt x="35" y="21"/>
                    </a:lnTo>
                    <a:lnTo>
                      <a:pt x="44" y="16"/>
                    </a:lnTo>
                    <a:lnTo>
                      <a:pt x="51" y="11"/>
                    </a:lnTo>
                    <a:lnTo>
                      <a:pt x="59" y="7"/>
                    </a:lnTo>
                    <a:lnTo>
                      <a:pt x="68" y="4"/>
                    </a:lnTo>
                    <a:lnTo>
                      <a:pt x="77" y="1"/>
                    </a:lnTo>
                    <a:lnTo>
                      <a:pt x="87" y="0"/>
                    </a:lnTo>
                    <a:lnTo>
                      <a:pt x="97" y="0"/>
                    </a:lnTo>
                    <a:lnTo>
                      <a:pt x="97" y="0"/>
                    </a:lnTo>
                    <a:lnTo>
                      <a:pt x="106" y="0"/>
                    </a:lnTo>
                    <a:lnTo>
                      <a:pt x="116" y="1"/>
                    </a:lnTo>
                    <a:lnTo>
                      <a:pt x="124" y="4"/>
                    </a:lnTo>
                    <a:lnTo>
                      <a:pt x="133" y="7"/>
                    </a:lnTo>
                    <a:lnTo>
                      <a:pt x="142" y="11"/>
                    </a:lnTo>
                    <a:lnTo>
                      <a:pt x="150" y="16"/>
                    </a:lnTo>
                    <a:lnTo>
                      <a:pt x="158" y="21"/>
                    </a:lnTo>
                    <a:lnTo>
                      <a:pt x="163" y="27"/>
                    </a:lnTo>
                    <a:lnTo>
                      <a:pt x="171" y="34"/>
                    </a:lnTo>
                    <a:lnTo>
                      <a:pt x="176" y="42"/>
                    </a:lnTo>
                    <a:lnTo>
                      <a:pt x="181" y="49"/>
                    </a:lnTo>
                    <a:lnTo>
                      <a:pt x="185" y="57"/>
                    </a:lnTo>
                    <a:lnTo>
                      <a:pt x="188" y="66"/>
                    </a:lnTo>
                    <a:lnTo>
                      <a:pt x="191" y="76"/>
                    </a:lnTo>
                    <a:lnTo>
                      <a:pt x="192" y="85"/>
                    </a:lnTo>
                    <a:lnTo>
                      <a:pt x="192" y="95"/>
                    </a:lnTo>
                    <a:close/>
                  </a:path>
                </a:pathLst>
              </a:custGeom>
              <a:solidFill>
                <a:srgbClr val="D645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00"/>
              </a:p>
            </p:txBody>
          </p:sp>
          <p:sp>
            <p:nvSpPr>
              <p:cNvPr id="28" name="Freeform 1369"/>
              <p:cNvSpPr/>
              <p:nvPr>
                <p:custDataLst>
                  <p:tags r:id="rId26"/>
                </p:custDataLst>
              </p:nvPr>
            </p:nvSpPr>
            <p:spPr bwMode="auto">
              <a:xfrm>
                <a:off x="9740900" y="1204913"/>
                <a:ext cx="152400" cy="150813"/>
              </a:xfrm>
              <a:custGeom>
                <a:avLst/>
                <a:gdLst>
                  <a:gd name="T0" fmla="*/ 192 w 192"/>
                  <a:gd name="T1" fmla="*/ 95 h 190"/>
                  <a:gd name="T2" fmla="*/ 191 w 192"/>
                  <a:gd name="T3" fmla="*/ 114 h 190"/>
                  <a:gd name="T4" fmla="*/ 185 w 192"/>
                  <a:gd name="T5" fmla="*/ 132 h 190"/>
                  <a:gd name="T6" fmla="*/ 176 w 192"/>
                  <a:gd name="T7" fmla="*/ 148 h 190"/>
                  <a:gd name="T8" fmla="*/ 163 w 192"/>
                  <a:gd name="T9" fmla="*/ 163 h 190"/>
                  <a:gd name="T10" fmla="*/ 150 w 192"/>
                  <a:gd name="T11" fmla="*/ 174 h 190"/>
                  <a:gd name="T12" fmla="*/ 133 w 192"/>
                  <a:gd name="T13" fmla="*/ 183 h 190"/>
                  <a:gd name="T14" fmla="*/ 116 w 192"/>
                  <a:gd name="T15" fmla="*/ 189 h 190"/>
                  <a:gd name="T16" fmla="*/ 97 w 192"/>
                  <a:gd name="T17" fmla="*/ 190 h 190"/>
                  <a:gd name="T18" fmla="*/ 87 w 192"/>
                  <a:gd name="T19" fmla="*/ 190 h 190"/>
                  <a:gd name="T20" fmla="*/ 68 w 192"/>
                  <a:gd name="T21" fmla="*/ 186 h 190"/>
                  <a:gd name="T22" fmla="*/ 51 w 192"/>
                  <a:gd name="T23" fmla="*/ 179 h 190"/>
                  <a:gd name="T24" fmla="*/ 35 w 192"/>
                  <a:gd name="T25" fmla="*/ 169 h 190"/>
                  <a:gd name="T26" fmla="*/ 23 w 192"/>
                  <a:gd name="T27" fmla="*/ 156 h 190"/>
                  <a:gd name="T28" fmla="*/ 12 w 192"/>
                  <a:gd name="T29" fmla="*/ 140 h 190"/>
                  <a:gd name="T30" fmla="*/ 5 w 192"/>
                  <a:gd name="T31" fmla="*/ 124 h 190"/>
                  <a:gd name="T32" fmla="*/ 2 w 192"/>
                  <a:gd name="T33" fmla="*/ 105 h 190"/>
                  <a:gd name="T34" fmla="*/ 0 w 192"/>
                  <a:gd name="T35" fmla="*/ 95 h 190"/>
                  <a:gd name="T36" fmla="*/ 3 w 192"/>
                  <a:gd name="T37" fmla="*/ 76 h 190"/>
                  <a:gd name="T38" fmla="*/ 9 w 192"/>
                  <a:gd name="T39" fmla="*/ 57 h 190"/>
                  <a:gd name="T40" fmla="*/ 18 w 192"/>
                  <a:gd name="T41" fmla="*/ 42 h 190"/>
                  <a:gd name="T42" fmla="*/ 29 w 192"/>
                  <a:gd name="T43" fmla="*/ 27 h 190"/>
                  <a:gd name="T44" fmla="*/ 44 w 192"/>
                  <a:gd name="T45" fmla="*/ 16 h 190"/>
                  <a:gd name="T46" fmla="*/ 59 w 192"/>
                  <a:gd name="T47" fmla="*/ 7 h 190"/>
                  <a:gd name="T48" fmla="*/ 77 w 192"/>
                  <a:gd name="T49" fmla="*/ 1 h 190"/>
                  <a:gd name="T50" fmla="*/ 97 w 192"/>
                  <a:gd name="T51" fmla="*/ 0 h 190"/>
                  <a:gd name="T52" fmla="*/ 106 w 192"/>
                  <a:gd name="T53" fmla="*/ 0 h 190"/>
                  <a:gd name="T54" fmla="*/ 124 w 192"/>
                  <a:gd name="T55" fmla="*/ 4 h 190"/>
                  <a:gd name="T56" fmla="*/ 142 w 192"/>
                  <a:gd name="T57" fmla="*/ 11 h 190"/>
                  <a:gd name="T58" fmla="*/ 158 w 192"/>
                  <a:gd name="T59" fmla="*/ 21 h 190"/>
                  <a:gd name="T60" fmla="*/ 171 w 192"/>
                  <a:gd name="T61" fmla="*/ 34 h 190"/>
                  <a:gd name="T62" fmla="*/ 181 w 192"/>
                  <a:gd name="T63" fmla="*/ 49 h 190"/>
                  <a:gd name="T64" fmla="*/ 188 w 192"/>
                  <a:gd name="T65" fmla="*/ 66 h 190"/>
                  <a:gd name="T66" fmla="*/ 192 w 192"/>
                  <a:gd name="T67" fmla="*/ 85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92" h="190">
                    <a:moveTo>
                      <a:pt x="192" y="95"/>
                    </a:moveTo>
                    <a:lnTo>
                      <a:pt x="192" y="95"/>
                    </a:lnTo>
                    <a:lnTo>
                      <a:pt x="192" y="105"/>
                    </a:lnTo>
                    <a:lnTo>
                      <a:pt x="191" y="114"/>
                    </a:lnTo>
                    <a:lnTo>
                      <a:pt x="188" y="124"/>
                    </a:lnTo>
                    <a:lnTo>
                      <a:pt x="185" y="132"/>
                    </a:lnTo>
                    <a:lnTo>
                      <a:pt x="181" y="140"/>
                    </a:lnTo>
                    <a:lnTo>
                      <a:pt x="176" y="148"/>
                    </a:lnTo>
                    <a:lnTo>
                      <a:pt x="171" y="156"/>
                    </a:lnTo>
                    <a:lnTo>
                      <a:pt x="163" y="163"/>
                    </a:lnTo>
                    <a:lnTo>
                      <a:pt x="158" y="169"/>
                    </a:lnTo>
                    <a:lnTo>
                      <a:pt x="150" y="174"/>
                    </a:lnTo>
                    <a:lnTo>
                      <a:pt x="142" y="179"/>
                    </a:lnTo>
                    <a:lnTo>
                      <a:pt x="133" y="183"/>
                    </a:lnTo>
                    <a:lnTo>
                      <a:pt x="124" y="186"/>
                    </a:lnTo>
                    <a:lnTo>
                      <a:pt x="116" y="189"/>
                    </a:lnTo>
                    <a:lnTo>
                      <a:pt x="106" y="190"/>
                    </a:lnTo>
                    <a:lnTo>
                      <a:pt x="97" y="190"/>
                    </a:lnTo>
                    <a:lnTo>
                      <a:pt x="97" y="190"/>
                    </a:lnTo>
                    <a:lnTo>
                      <a:pt x="87" y="190"/>
                    </a:lnTo>
                    <a:lnTo>
                      <a:pt x="77" y="189"/>
                    </a:lnTo>
                    <a:lnTo>
                      <a:pt x="68" y="186"/>
                    </a:lnTo>
                    <a:lnTo>
                      <a:pt x="59" y="183"/>
                    </a:lnTo>
                    <a:lnTo>
                      <a:pt x="51" y="179"/>
                    </a:lnTo>
                    <a:lnTo>
                      <a:pt x="44" y="174"/>
                    </a:lnTo>
                    <a:lnTo>
                      <a:pt x="35" y="169"/>
                    </a:lnTo>
                    <a:lnTo>
                      <a:pt x="29" y="163"/>
                    </a:lnTo>
                    <a:lnTo>
                      <a:pt x="23" y="156"/>
                    </a:lnTo>
                    <a:lnTo>
                      <a:pt x="18" y="148"/>
                    </a:lnTo>
                    <a:lnTo>
                      <a:pt x="12" y="140"/>
                    </a:lnTo>
                    <a:lnTo>
                      <a:pt x="9" y="132"/>
                    </a:lnTo>
                    <a:lnTo>
                      <a:pt x="5" y="124"/>
                    </a:lnTo>
                    <a:lnTo>
                      <a:pt x="3" y="114"/>
                    </a:lnTo>
                    <a:lnTo>
                      <a:pt x="2" y="105"/>
                    </a:lnTo>
                    <a:lnTo>
                      <a:pt x="0" y="95"/>
                    </a:lnTo>
                    <a:lnTo>
                      <a:pt x="0" y="95"/>
                    </a:lnTo>
                    <a:lnTo>
                      <a:pt x="2" y="85"/>
                    </a:lnTo>
                    <a:lnTo>
                      <a:pt x="3" y="76"/>
                    </a:lnTo>
                    <a:lnTo>
                      <a:pt x="5" y="66"/>
                    </a:lnTo>
                    <a:lnTo>
                      <a:pt x="9" y="57"/>
                    </a:lnTo>
                    <a:lnTo>
                      <a:pt x="12" y="49"/>
                    </a:lnTo>
                    <a:lnTo>
                      <a:pt x="18" y="42"/>
                    </a:lnTo>
                    <a:lnTo>
                      <a:pt x="23" y="34"/>
                    </a:lnTo>
                    <a:lnTo>
                      <a:pt x="29" y="27"/>
                    </a:lnTo>
                    <a:lnTo>
                      <a:pt x="35" y="21"/>
                    </a:lnTo>
                    <a:lnTo>
                      <a:pt x="44" y="16"/>
                    </a:lnTo>
                    <a:lnTo>
                      <a:pt x="51" y="11"/>
                    </a:lnTo>
                    <a:lnTo>
                      <a:pt x="59" y="7"/>
                    </a:lnTo>
                    <a:lnTo>
                      <a:pt x="68" y="4"/>
                    </a:lnTo>
                    <a:lnTo>
                      <a:pt x="77" y="1"/>
                    </a:lnTo>
                    <a:lnTo>
                      <a:pt x="87" y="0"/>
                    </a:lnTo>
                    <a:lnTo>
                      <a:pt x="97" y="0"/>
                    </a:lnTo>
                    <a:lnTo>
                      <a:pt x="97" y="0"/>
                    </a:lnTo>
                    <a:lnTo>
                      <a:pt x="106" y="0"/>
                    </a:lnTo>
                    <a:lnTo>
                      <a:pt x="116" y="1"/>
                    </a:lnTo>
                    <a:lnTo>
                      <a:pt x="124" y="4"/>
                    </a:lnTo>
                    <a:lnTo>
                      <a:pt x="133" y="7"/>
                    </a:lnTo>
                    <a:lnTo>
                      <a:pt x="142" y="11"/>
                    </a:lnTo>
                    <a:lnTo>
                      <a:pt x="150" y="16"/>
                    </a:lnTo>
                    <a:lnTo>
                      <a:pt x="158" y="21"/>
                    </a:lnTo>
                    <a:lnTo>
                      <a:pt x="163" y="27"/>
                    </a:lnTo>
                    <a:lnTo>
                      <a:pt x="171" y="34"/>
                    </a:lnTo>
                    <a:lnTo>
                      <a:pt x="176" y="42"/>
                    </a:lnTo>
                    <a:lnTo>
                      <a:pt x="181" y="49"/>
                    </a:lnTo>
                    <a:lnTo>
                      <a:pt x="185" y="57"/>
                    </a:lnTo>
                    <a:lnTo>
                      <a:pt x="188" y="66"/>
                    </a:lnTo>
                    <a:lnTo>
                      <a:pt x="191" y="76"/>
                    </a:lnTo>
                    <a:lnTo>
                      <a:pt x="192" y="85"/>
                    </a:lnTo>
                    <a:lnTo>
                      <a:pt x="192" y="95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00"/>
              </a:p>
            </p:txBody>
          </p:sp>
          <p:sp>
            <p:nvSpPr>
              <p:cNvPr id="29" name="Freeform 1370"/>
              <p:cNvSpPr>
                <a:spLocks noEditPoints="1"/>
              </p:cNvSpPr>
              <p:nvPr>
                <p:custDataLst>
                  <p:tags r:id="rId27"/>
                </p:custDataLst>
              </p:nvPr>
            </p:nvSpPr>
            <p:spPr bwMode="auto">
              <a:xfrm>
                <a:off x="9786938" y="1255713"/>
                <a:ext cx="60325" cy="61913"/>
              </a:xfrm>
              <a:custGeom>
                <a:avLst/>
                <a:gdLst>
                  <a:gd name="T0" fmla="*/ 38 w 76"/>
                  <a:gd name="T1" fmla="*/ 76 h 76"/>
                  <a:gd name="T2" fmla="*/ 23 w 76"/>
                  <a:gd name="T3" fmla="*/ 73 h 76"/>
                  <a:gd name="T4" fmla="*/ 12 w 76"/>
                  <a:gd name="T5" fmla="*/ 65 h 76"/>
                  <a:gd name="T6" fmla="*/ 3 w 76"/>
                  <a:gd name="T7" fmla="*/ 53 h 76"/>
                  <a:gd name="T8" fmla="*/ 0 w 76"/>
                  <a:gd name="T9" fmla="*/ 39 h 76"/>
                  <a:gd name="T10" fmla="*/ 1 w 76"/>
                  <a:gd name="T11" fmla="*/ 31 h 76"/>
                  <a:gd name="T12" fmla="*/ 6 w 76"/>
                  <a:gd name="T13" fmla="*/ 17 h 76"/>
                  <a:gd name="T14" fmla="*/ 17 w 76"/>
                  <a:gd name="T15" fmla="*/ 7 h 76"/>
                  <a:gd name="T16" fmla="*/ 30 w 76"/>
                  <a:gd name="T17" fmla="*/ 1 h 76"/>
                  <a:gd name="T18" fmla="*/ 38 w 76"/>
                  <a:gd name="T19" fmla="*/ 1 h 76"/>
                  <a:gd name="T20" fmla="*/ 52 w 76"/>
                  <a:gd name="T21" fmla="*/ 4 h 76"/>
                  <a:gd name="T22" fmla="*/ 65 w 76"/>
                  <a:gd name="T23" fmla="*/ 11 h 76"/>
                  <a:gd name="T24" fmla="*/ 72 w 76"/>
                  <a:gd name="T25" fmla="*/ 24 h 76"/>
                  <a:gd name="T26" fmla="*/ 75 w 76"/>
                  <a:gd name="T27" fmla="*/ 39 h 76"/>
                  <a:gd name="T28" fmla="*/ 75 w 76"/>
                  <a:gd name="T29" fmla="*/ 46 h 76"/>
                  <a:gd name="T30" fmla="*/ 69 w 76"/>
                  <a:gd name="T31" fmla="*/ 59 h 76"/>
                  <a:gd name="T32" fmla="*/ 59 w 76"/>
                  <a:gd name="T33" fmla="*/ 70 h 76"/>
                  <a:gd name="T34" fmla="*/ 45 w 76"/>
                  <a:gd name="T35" fmla="*/ 75 h 76"/>
                  <a:gd name="T36" fmla="*/ 38 w 76"/>
                  <a:gd name="T37" fmla="*/ 0 h 76"/>
                  <a:gd name="T38" fmla="*/ 30 w 76"/>
                  <a:gd name="T39" fmla="*/ 1 h 76"/>
                  <a:gd name="T40" fmla="*/ 16 w 76"/>
                  <a:gd name="T41" fmla="*/ 7 h 76"/>
                  <a:gd name="T42" fmla="*/ 6 w 76"/>
                  <a:gd name="T43" fmla="*/ 17 h 76"/>
                  <a:gd name="T44" fmla="*/ 0 w 76"/>
                  <a:gd name="T45" fmla="*/ 31 h 76"/>
                  <a:gd name="T46" fmla="*/ 0 w 76"/>
                  <a:gd name="T47" fmla="*/ 39 h 76"/>
                  <a:gd name="T48" fmla="*/ 3 w 76"/>
                  <a:gd name="T49" fmla="*/ 53 h 76"/>
                  <a:gd name="T50" fmla="*/ 10 w 76"/>
                  <a:gd name="T51" fmla="*/ 66 h 76"/>
                  <a:gd name="T52" fmla="*/ 23 w 76"/>
                  <a:gd name="T53" fmla="*/ 73 h 76"/>
                  <a:gd name="T54" fmla="*/ 38 w 76"/>
                  <a:gd name="T55" fmla="*/ 76 h 76"/>
                  <a:gd name="T56" fmla="*/ 45 w 76"/>
                  <a:gd name="T57" fmla="*/ 76 h 76"/>
                  <a:gd name="T58" fmla="*/ 59 w 76"/>
                  <a:gd name="T59" fmla="*/ 70 h 76"/>
                  <a:gd name="T60" fmla="*/ 69 w 76"/>
                  <a:gd name="T61" fmla="*/ 60 h 76"/>
                  <a:gd name="T62" fmla="*/ 75 w 76"/>
                  <a:gd name="T63" fmla="*/ 46 h 76"/>
                  <a:gd name="T64" fmla="*/ 76 w 76"/>
                  <a:gd name="T65" fmla="*/ 39 h 76"/>
                  <a:gd name="T66" fmla="*/ 74 w 76"/>
                  <a:gd name="T67" fmla="*/ 24 h 76"/>
                  <a:gd name="T68" fmla="*/ 65 w 76"/>
                  <a:gd name="T69" fmla="*/ 11 h 76"/>
                  <a:gd name="T70" fmla="*/ 52 w 76"/>
                  <a:gd name="T71" fmla="*/ 3 h 76"/>
                  <a:gd name="T72" fmla="*/ 38 w 76"/>
                  <a:gd name="T73" fmla="*/ 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76" h="76">
                    <a:moveTo>
                      <a:pt x="38" y="76"/>
                    </a:moveTo>
                    <a:lnTo>
                      <a:pt x="38" y="76"/>
                    </a:lnTo>
                    <a:lnTo>
                      <a:pt x="30" y="75"/>
                    </a:lnTo>
                    <a:lnTo>
                      <a:pt x="23" y="73"/>
                    </a:lnTo>
                    <a:lnTo>
                      <a:pt x="17" y="70"/>
                    </a:lnTo>
                    <a:lnTo>
                      <a:pt x="12" y="65"/>
                    </a:lnTo>
                    <a:lnTo>
                      <a:pt x="6" y="59"/>
                    </a:lnTo>
                    <a:lnTo>
                      <a:pt x="3" y="53"/>
                    </a:lnTo>
                    <a:lnTo>
                      <a:pt x="1" y="46"/>
                    </a:lnTo>
                    <a:lnTo>
                      <a:pt x="0" y="39"/>
                    </a:lnTo>
                    <a:lnTo>
                      <a:pt x="0" y="39"/>
                    </a:lnTo>
                    <a:lnTo>
                      <a:pt x="1" y="31"/>
                    </a:lnTo>
                    <a:lnTo>
                      <a:pt x="3" y="24"/>
                    </a:lnTo>
                    <a:lnTo>
                      <a:pt x="6" y="17"/>
                    </a:lnTo>
                    <a:lnTo>
                      <a:pt x="12" y="11"/>
                    </a:lnTo>
                    <a:lnTo>
                      <a:pt x="17" y="7"/>
                    </a:lnTo>
                    <a:lnTo>
                      <a:pt x="23" y="4"/>
                    </a:lnTo>
                    <a:lnTo>
                      <a:pt x="30" y="1"/>
                    </a:lnTo>
                    <a:lnTo>
                      <a:pt x="38" y="1"/>
                    </a:lnTo>
                    <a:lnTo>
                      <a:pt x="38" y="1"/>
                    </a:lnTo>
                    <a:lnTo>
                      <a:pt x="45" y="1"/>
                    </a:lnTo>
                    <a:lnTo>
                      <a:pt x="52" y="4"/>
                    </a:lnTo>
                    <a:lnTo>
                      <a:pt x="59" y="7"/>
                    </a:lnTo>
                    <a:lnTo>
                      <a:pt x="65" y="11"/>
                    </a:lnTo>
                    <a:lnTo>
                      <a:pt x="69" y="17"/>
                    </a:lnTo>
                    <a:lnTo>
                      <a:pt x="72" y="24"/>
                    </a:lnTo>
                    <a:lnTo>
                      <a:pt x="75" y="31"/>
                    </a:lnTo>
                    <a:lnTo>
                      <a:pt x="75" y="39"/>
                    </a:lnTo>
                    <a:lnTo>
                      <a:pt x="75" y="39"/>
                    </a:lnTo>
                    <a:lnTo>
                      <a:pt x="75" y="46"/>
                    </a:lnTo>
                    <a:lnTo>
                      <a:pt x="72" y="53"/>
                    </a:lnTo>
                    <a:lnTo>
                      <a:pt x="69" y="59"/>
                    </a:lnTo>
                    <a:lnTo>
                      <a:pt x="65" y="65"/>
                    </a:lnTo>
                    <a:lnTo>
                      <a:pt x="59" y="70"/>
                    </a:lnTo>
                    <a:lnTo>
                      <a:pt x="52" y="73"/>
                    </a:lnTo>
                    <a:lnTo>
                      <a:pt x="45" y="75"/>
                    </a:lnTo>
                    <a:lnTo>
                      <a:pt x="38" y="76"/>
                    </a:lnTo>
                    <a:close/>
                    <a:moveTo>
                      <a:pt x="38" y="0"/>
                    </a:moveTo>
                    <a:lnTo>
                      <a:pt x="38" y="0"/>
                    </a:lnTo>
                    <a:lnTo>
                      <a:pt x="30" y="1"/>
                    </a:lnTo>
                    <a:lnTo>
                      <a:pt x="23" y="3"/>
                    </a:lnTo>
                    <a:lnTo>
                      <a:pt x="16" y="7"/>
                    </a:lnTo>
                    <a:lnTo>
                      <a:pt x="10" y="11"/>
                    </a:lnTo>
                    <a:lnTo>
                      <a:pt x="6" y="17"/>
                    </a:lnTo>
                    <a:lnTo>
                      <a:pt x="3" y="24"/>
                    </a:lnTo>
                    <a:lnTo>
                      <a:pt x="0" y="31"/>
                    </a:lnTo>
                    <a:lnTo>
                      <a:pt x="0" y="39"/>
                    </a:lnTo>
                    <a:lnTo>
                      <a:pt x="0" y="39"/>
                    </a:lnTo>
                    <a:lnTo>
                      <a:pt x="0" y="46"/>
                    </a:lnTo>
                    <a:lnTo>
                      <a:pt x="3" y="53"/>
                    </a:lnTo>
                    <a:lnTo>
                      <a:pt x="6" y="60"/>
                    </a:lnTo>
                    <a:lnTo>
                      <a:pt x="10" y="66"/>
                    </a:lnTo>
                    <a:lnTo>
                      <a:pt x="16" y="70"/>
                    </a:lnTo>
                    <a:lnTo>
                      <a:pt x="23" y="73"/>
                    </a:lnTo>
                    <a:lnTo>
                      <a:pt x="30" y="76"/>
                    </a:lnTo>
                    <a:lnTo>
                      <a:pt x="38" y="76"/>
                    </a:lnTo>
                    <a:lnTo>
                      <a:pt x="38" y="76"/>
                    </a:lnTo>
                    <a:lnTo>
                      <a:pt x="45" y="76"/>
                    </a:lnTo>
                    <a:lnTo>
                      <a:pt x="52" y="73"/>
                    </a:lnTo>
                    <a:lnTo>
                      <a:pt x="59" y="70"/>
                    </a:lnTo>
                    <a:lnTo>
                      <a:pt x="65" y="66"/>
                    </a:lnTo>
                    <a:lnTo>
                      <a:pt x="69" y="60"/>
                    </a:lnTo>
                    <a:lnTo>
                      <a:pt x="74" y="53"/>
                    </a:lnTo>
                    <a:lnTo>
                      <a:pt x="75" y="46"/>
                    </a:lnTo>
                    <a:lnTo>
                      <a:pt x="76" y="39"/>
                    </a:lnTo>
                    <a:lnTo>
                      <a:pt x="76" y="39"/>
                    </a:lnTo>
                    <a:lnTo>
                      <a:pt x="75" y="31"/>
                    </a:lnTo>
                    <a:lnTo>
                      <a:pt x="74" y="24"/>
                    </a:lnTo>
                    <a:lnTo>
                      <a:pt x="69" y="17"/>
                    </a:lnTo>
                    <a:lnTo>
                      <a:pt x="65" y="11"/>
                    </a:lnTo>
                    <a:lnTo>
                      <a:pt x="59" y="7"/>
                    </a:lnTo>
                    <a:lnTo>
                      <a:pt x="52" y="3"/>
                    </a:lnTo>
                    <a:lnTo>
                      <a:pt x="45" y="1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D645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00"/>
              </a:p>
            </p:txBody>
          </p:sp>
          <p:sp>
            <p:nvSpPr>
              <p:cNvPr id="30" name="Freeform 1371"/>
              <p:cNvSpPr/>
              <p:nvPr>
                <p:custDataLst>
                  <p:tags r:id="rId28"/>
                </p:custDataLst>
              </p:nvPr>
            </p:nvSpPr>
            <p:spPr bwMode="auto">
              <a:xfrm>
                <a:off x="9786938" y="1257300"/>
                <a:ext cx="58738" cy="60325"/>
              </a:xfrm>
              <a:custGeom>
                <a:avLst/>
                <a:gdLst>
                  <a:gd name="T0" fmla="*/ 38 w 75"/>
                  <a:gd name="T1" fmla="*/ 75 h 75"/>
                  <a:gd name="T2" fmla="*/ 38 w 75"/>
                  <a:gd name="T3" fmla="*/ 75 h 75"/>
                  <a:gd name="T4" fmla="*/ 30 w 75"/>
                  <a:gd name="T5" fmla="*/ 74 h 75"/>
                  <a:gd name="T6" fmla="*/ 23 w 75"/>
                  <a:gd name="T7" fmla="*/ 72 h 75"/>
                  <a:gd name="T8" fmla="*/ 17 w 75"/>
                  <a:gd name="T9" fmla="*/ 69 h 75"/>
                  <a:gd name="T10" fmla="*/ 12 w 75"/>
                  <a:gd name="T11" fmla="*/ 64 h 75"/>
                  <a:gd name="T12" fmla="*/ 6 w 75"/>
                  <a:gd name="T13" fmla="*/ 58 h 75"/>
                  <a:gd name="T14" fmla="*/ 3 w 75"/>
                  <a:gd name="T15" fmla="*/ 52 h 75"/>
                  <a:gd name="T16" fmla="*/ 1 w 75"/>
                  <a:gd name="T17" fmla="*/ 45 h 75"/>
                  <a:gd name="T18" fmla="*/ 0 w 75"/>
                  <a:gd name="T19" fmla="*/ 38 h 75"/>
                  <a:gd name="T20" fmla="*/ 0 w 75"/>
                  <a:gd name="T21" fmla="*/ 38 h 75"/>
                  <a:gd name="T22" fmla="*/ 1 w 75"/>
                  <a:gd name="T23" fmla="*/ 30 h 75"/>
                  <a:gd name="T24" fmla="*/ 3 w 75"/>
                  <a:gd name="T25" fmla="*/ 23 h 75"/>
                  <a:gd name="T26" fmla="*/ 6 w 75"/>
                  <a:gd name="T27" fmla="*/ 16 h 75"/>
                  <a:gd name="T28" fmla="*/ 12 w 75"/>
                  <a:gd name="T29" fmla="*/ 10 h 75"/>
                  <a:gd name="T30" fmla="*/ 17 w 75"/>
                  <a:gd name="T31" fmla="*/ 6 h 75"/>
                  <a:gd name="T32" fmla="*/ 23 w 75"/>
                  <a:gd name="T33" fmla="*/ 3 h 75"/>
                  <a:gd name="T34" fmla="*/ 30 w 75"/>
                  <a:gd name="T35" fmla="*/ 0 h 75"/>
                  <a:gd name="T36" fmla="*/ 38 w 75"/>
                  <a:gd name="T37" fmla="*/ 0 h 75"/>
                  <a:gd name="T38" fmla="*/ 38 w 75"/>
                  <a:gd name="T39" fmla="*/ 0 h 75"/>
                  <a:gd name="T40" fmla="*/ 45 w 75"/>
                  <a:gd name="T41" fmla="*/ 0 h 75"/>
                  <a:gd name="T42" fmla="*/ 52 w 75"/>
                  <a:gd name="T43" fmla="*/ 3 h 75"/>
                  <a:gd name="T44" fmla="*/ 59 w 75"/>
                  <a:gd name="T45" fmla="*/ 6 h 75"/>
                  <a:gd name="T46" fmla="*/ 65 w 75"/>
                  <a:gd name="T47" fmla="*/ 10 h 75"/>
                  <a:gd name="T48" fmla="*/ 69 w 75"/>
                  <a:gd name="T49" fmla="*/ 16 h 75"/>
                  <a:gd name="T50" fmla="*/ 72 w 75"/>
                  <a:gd name="T51" fmla="*/ 23 h 75"/>
                  <a:gd name="T52" fmla="*/ 75 w 75"/>
                  <a:gd name="T53" fmla="*/ 30 h 75"/>
                  <a:gd name="T54" fmla="*/ 75 w 75"/>
                  <a:gd name="T55" fmla="*/ 38 h 75"/>
                  <a:gd name="T56" fmla="*/ 75 w 75"/>
                  <a:gd name="T57" fmla="*/ 38 h 75"/>
                  <a:gd name="T58" fmla="*/ 75 w 75"/>
                  <a:gd name="T59" fmla="*/ 45 h 75"/>
                  <a:gd name="T60" fmla="*/ 72 w 75"/>
                  <a:gd name="T61" fmla="*/ 52 h 75"/>
                  <a:gd name="T62" fmla="*/ 69 w 75"/>
                  <a:gd name="T63" fmla="*/ 58 h 75"/>
                  <a:gd name="T64" fmla="*/ 65 w 75"/>
                  <a:gd name="T65" fmla="*/ 64 h 75"/>
                  <a:gd name="T66" fmla="*/ 59 w 75"/>
                  <a:gd name="T67" fmla="*/ 69 h 75"/>
                  <a:gd name="T68" fmla="*/ 52 w 75"/>
                  <a:gd name="T69" fmla="*/ 72 h 75"/>
                  <a:gd name="T70" fmla="*/ 45 w 75"/>
                  <a:gd name="T71" fmla="*/ 74 h 75"/>
                  <a:gd name="T72" fmla="*/ 38 w 75"/>
                  <a:gd name="T73" fmla="*/ 75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75" h="75">
                    <a:moveTo>
                      <a:pt x="38" y="75"/>
                    </a:moveTo>
                    <a:lnTo>
                      <a:pt x="38" y="75"/>
                    </a:lnTo>
                    <a:lnTo>
                      <a:pt x="30" y="74"/>
                    </a:lnTo>
                    <a:lnTo>
                      <a:pt x="23" y="72"/>
                    </a:lnTo>
                    <a:lnTo>
                      <a:pt x="17" y="69"/>
                    </a:lnTo>
                    <a:lnTo>
                      <a:pt x="12" y="64"/>
                    </a:lnTo>
                    <a:lnTo>
                      <a:pt x="6" y="58"/>
                    </a:lnTo>
                    <a:lnTo>
                      <a:pt x="3" y="52"/>
                    </a:lnTo>
                    <a:lnTo>
                      <a:pt x="1" y="45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1" y="30"/>
                    </a:lnTo>
                    <a:lnTo>
                      <a:pt x="3" y="23"/>
                    </a:lnTo>
                    <a:lnTo>
                      <a:pt x="6" y="16"/>
                    </a:lnTo>
                    <a:lnTo>
                      <a:pt x="12" y="10"/>
                    </a:lnTo>
                    <a:lnTo>
                      <a:pt x="17" y="6"/>
                    </a:lnTo>
                    <a:lnTo>
                      <a:pt x="23" y="3"/>
                    </a:lnTo>
                    <a:lnTo>
                      <a:pt x="30" y="0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45" y="0"/>
                    </a:lnTo>
                    <a:lnTo>
                      <a:pt x="52" y="3"/>
                    </a:lnTo>
                    <a:lnTo>
                      <a:pt x="59" y="6"/>
                    </a:lnTo>
                    <a:lnTo>
                      <a:pt x="65" y="10"/>
                    </a:lnTo>
                    <a:lnTo>
                      <a:pt x="69" y="16"/>
                    </a:lnTo>
                    <a:lnTo>
                      <a:pt x="72" y="23"/>
                    </a:lnTo>
                    <a:lnTo>
                      <a:pt x="75" y="30"/>
                    </a:lnTo>
                    <a:lnTo>
                      <a:pt x="75" y="38"/>
                    </a:lnTo>
                    <a:lnTo>
                      <a:pt x="75" y="38"/>
                    </a:lnTo>
                    <a:lnTo>
                      <a:pt x="75" y="45"/>
                    </a:lnTo>
                    <a:lnTo>
                      <a:pt x="72" y="52"/>
                    </a:lnTo>
                    <a:lnTo>
                      <a:pt x="69" y="58"/>
                    </a:lnTo>
                    <a:lnTo>
                      <a:pt x="65" y="64"/>
                    </a:lnTo>
                    <a:lnTo>
                      <a:pt x="59" y="69"/>
                    </a:lnTo>
                    <a:lnTo>
                      <a:pt x="52" y="72"/>
                    </a:lnTo>
                    <a:lnTo>
                      <a:pt x="45" y="74"/>
                    </a:lnTo>
                    <a:lnTo>
                      <a:pt x="38" y="75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00"/>
              </a:p>
            </p:txBody>
          </p:sp>
          <p:sp>
            <p:nvSpPr>
              <p:cNvPr id="31" name="Freeform 1372"/>
              <p:cNvSpPr/>
              <p:nvPr>
                <p:custDataLst>
                  <p:tags r:id="rId29"/>
                </p:custDataLst>
              </p:nvPr>
            </p:nvSpPr>
            <p:spPr bwMode="auto">
              <a:xfrm>
                <a:off x="9786938" y="1255713"/>
                <a:ext cx="60325" cy="61913"/>
              </a:xfrm>
              <a:custGeom>
                <a:avLst/>
                <a:gdLst>
                  <a:gd name="T0" fmla="*/ 38 w 76"/>
                  <a:gd name="T1" fmla="*/ 0 h 76"/>
                  <a:gd name="T2" fmla="*/ 38 w 76"/>
                  <a:gd name="T3" fmla="*/ 0 h 76"/>
                  <a:gd name="T4" fmla="*/ 30 w 76"/>
                  <a:gd name="T5" fmla="*/ 1 h 76"/>
                  <a:gd name="T6" fmla="*/ 23 w 76"/>
                  <a:gd name="T7" fmla="*/ 3 h 76"/>
                  <a:gd name="T8" fmla="*/ 16 w 76"/>
                  <a:gd name="T9" fmla="*/ 7 h 76"/>
                  <a:gd name="T10" fmla="*/ 10 w 76"/>
                  <a:gd name="T11" fmla="*/ 11 h 76"/>
                  <a:gd name="T12" fmla="*/ 6 w 76"/>
                  <a:gd name="T13" fmla="*/ 17 h 76"/>
                  <a:gd name="T14" fmla="*/ 3 w 76"/>
                  <a:gd name="T15" fmla="*/ 24 h 76"/>
                  <a:gd name="T16" fmla="*/ 0 w 76"/>
                  <a:gd name="T17" fmla="*/ 31 h 76"/>
                  <a:gd name="T18" fmla="*/ 0 w 76"/>
                  <a:gd name="T19" fmla="*/ 39 h 76"/>
                  <a:gd name="T20" fmla="*/ 0 w 76"/>
                  <a:gd name="T21" fmla="*/ 39 h 76"/>
                  <a:gd name="T22" fmla="*/ 0 w 76"/>
                  <a:gd name="T23" fmla="*/ 46 h 76"/>
                  <a:gd name="T24" fmla="*/ 3 w 76"/>
                  <a:gd name="T25" fmla="*/ 53 h 76"/>
                  <a:gd name="T26" fmla="*/ 6 w 76"/>
                  <a:gd name="T27" fmla="*/ 60 h 76"/>
                  <a:gd name="T28" fmla="*/ 10 w 76"/>
                  <a:gd name="T29" fmla="*/ 66 h 76"/>
                  <a:gd name="T30" fmla="*/ 16 w 76"/>
                  <a:gd name="T31" fmla="*/ 70 h 76"/>
                  <a:gd name="T32" fmla="*/ 23 w 76"/>
                  <a:gd name="T33" fmla="*/ 73 h 76"/>
                  <a:gd name="T34" fmla="*/ 30 w 76"/>
                  <a:gd name="T35" fmla="*/ 76 h 76"/>
                  <a:gd name="T36" fmla="*/ 38 w 76"/>
                  <a:gd name="T37" fmla="*/ 76 h 76"/>
                  <a:gd name="T38" fmla="*/ 38 w 76"/>
                  <a:gd name="T39" fmla="*/ 76 h 76"/>
                  <a:gd name="T40" fmla="*/ 45 w 76"/>
                  <a:gd name="T41" fmla="*/ 76 h 76"/>
                  <a:gd name="T42" fmla="*/ 52 w 76"/>
                  <a:gd name="T43" fmla="*/ 73 h 76"/>
                  <a:gd name="T44" fmla="*/ 59 w 76"/>
                  <a:gd name="T45" fmla="*/ 70 h 76"/>
                  <a:gd name="T46" fmla="*/ 65 w 76"/>
                  <a:gd name="T47" fmla="*/ 66 h 76"/>
                  <a:gd name="T48" fmla="*/ 69 w 76"/>
                  <a:gd name="T49" fmla="*/ 60 h 76"/>
                  <a:gd name="T50" fmla="*/ 74 w 76"/>
                  <a:gd name="T51" fmla="*/ 53 h 76"/>
                  <a:gd name="T52" fmla="*/ 75 w 76"/>
                  <a:gd name="T53" fmla="*/ 46 h 76"/>
                  <a:gd name="T54" fmla="*/ 76 w 76"/>
                  <a:gd name="T55" fmla="*/ 39 h 76"/>
                  <a:gd name="T56" fmla="*/ 76 w 76"/>
                  <a:gd name="T57" fmla="*/ 39 h 76"/>
                  <a:gd name="T58" fmla="*/ 75 w 76"/>
                  <a:gd name="T59" fmla="*/ 31 h 76"/>
                  <a:gd name="T60" fmla="*/ 74 w 76"/>
                  <a:gd name="T61" fmla="*/ 24 h 76"/>
                  <a:gd name="T62" fmla="*/ 69 w 76"/>
                  <a:gd name="T63" fmla="*/ 17 h 76"/>
                  <a:gd name="T64" fmla="*/ 65 w 76"/>
                  <a:gd name="T65" fmla="*/ 11 h 76"/>
                  <a:gd name="T66" fmla="*/ 59 w 76"/>
                  <a:gd name="T67" fmla="*/ 7 h 76"/>
                  <a:gd name="T68" fmla="*/ 52 w 76"/>
                  <a:gd name="T69" fmla="*/ 3 h 76"/>
                  <a:gd name="T70" fmla="*/ 45 w 76"/>
                  <a:gd name="T71" fmla="*/ 1 h 76"/>
                  <a:gd name="T72" fmla="*/ 38 w 76"/>
                  <a:gd name="T73" fmla="*/ 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76" h="76">
                    <a:moveTo>
                      <a:pt x="38" y="0"/>
                    </a:moveTo>
                    <a:lnTo>
                      <a:pt x="38" y="0"/>
                    </a:lnTo>
                    <a:lnTo>
                      <a:pt x="30" y="1"/>
                    </a:lnTo>
                    <a:lnTo>
                      <a:pt x="23" y="3"/>
                    </a:lnTo>
                    <a:lnTo>
                      <a:pt x="16" y="7"/>
                    </a:lnTo>
                    <a:lnTo>
                      <a:pt x="10" y="11"/>
                    </a:lnTo>
                    <a:lnTo>
                      <a:pt x="6" y="17"/>
                    </a:lnTo>
                    <a:lnTo>
                      <a:pt x="3" y="24"/>
                    </a:lnTo>
                    <a:lnTo>
                      <a:pt x="0" y="31"/>
                    </a:lnTo>
                    <a:lnTo>
                      <a:pt x="0" y="39"/>
                    </a:lnTo>
                    <a:lnTo>
                      <a:pt x="0" y="39"/>
                    </a:lnTo>
                    <a:lnTo>
                      <a:pt x="0" y="46"/>
                    </a:lnTo>
                    <a:lnTo>
                      <a:pt x="3" y="53"/>
                    </a:lnTo>
                    <a:lnTo>
                      <a:pt x="6" y="60"/>
                    </a:lnTo>
                    <a:lnTo>
                      <a:pt x="10" y="66"/>
                    </a:lnTo>
                    <a:lnTo>
                      <a:pt x="16" y="70"/>
                    </a:lnTo>
                    <a:lnTo>
                      <a:pt x="23" y="73"/>
                    </a:lnTo>
                    <a:lnTo>
                      <a:pt x="30" y="76"/>
                    </a:lnTo>
                    <a:lnTo>
                      <a:pt x="38" y="76"/>
                    </a:lnTo>
                    <a:lnTo>
                      <a:pt x="38" y="76"/>
                    </a:lnTo>
                    <a:lnTo>
                      <a:pt x="45" y="76"/>
                    </a:lnTo>
                    <a:lnTo>
                      <a:pt x="52" y="73"/>
                    </a:lnTo>
                    <a:lnTo>
                      <a:pt x="59" y="70"/>
                    </a:lnTo>
                    <a:lnTo>
                      <a:pt x="65" y="66"/>
                    </a:lnTo>
                    <a:lnTo>
                      <a:pt x="69" y="60"/>
                    </a:lnTo>
                    <a:lnTo>
                      <a:pt x="74" y="53"/>
                    </a:lnTo>
                    <a:lnTo>
                      <a:pt x="75" y="46"/>
                    </a:lnTo>
                    <a:lnTo>
                      <a:pt x="76" y="39"/>
                    </a:lnTo>
                    <a:lnTo>
                      <a:pt x="76" y="39"/>
                    </a:lnTo>
                    <a:lnTo>
                      <a:pt x="75" y="31"/>
                    </a:lnTo>
                    <a:lnTo>
                      <a:pt x="74" y="24"/>
                    </a:lnTo>
                    <a:lnTo>
                      <a:pt x="69" y="17"/>
                    </a:lnTo>
                    <a:lnTo>
                      <a:pt x="65" y="11"/>
                    </a:lnTo>
                    <a:lnTo>
                      <a:pt x="59" y="7"/>
                    </a:lnTo>
                    <a:lnTo>
                      <a:pt x="52" y="3"/>
                    </a:lnTo>
                    <a:lnTo>
                      <a:pt x="45" y="1"/>
                    </a:lnTo>
                    <a:lnTo>
                      <a:pt x="3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00"/>
              </a:p>
            </p:txBody>
          </p:sp>
          <p:sp>
            <p:nvSpPr>
              <p:cNvPr id="32" name="Freeform 1373"/>
              <p:cNvSpPr>
                <a:spLocks noEditPoints="1"/>
              </p:cNvSpPr>
              <p:nvPr>
                <p:custDataLst>
                  <p:tags r:id="rId30"/>
                </p:custDataLst>
              </p:nvPr>
            </p:nvSpPr>
            <p:spPr bwMode="auto">
              <a:xfrm>
                <a:off x="9786938" y="1257300"/>
                <a:ext cx="58738" cy="60325"/>
              </a:xfrm>
              <a:custGeom>
                <a:avLst/>
                <a:gdLst>
                  <a:gd name="T0" fmla="*/ 38 w 75"/>
                  <a:gd name="T1" fmla="*/ 75 h 75"/>
                  <a:gd name="T2" fmla="*/ 23 w 75"/>
                  <a:gd name="T3" fmla="*/ 72 h 75"/>
                  <a:gd name="T4" fmla="*/ 12 w 75"/>
                  <a:gd name="T5" fmla="*/ 64 h 75"/>
                  <a:gd name="T6" fmla="*/ 3 w 75"/>
                  <a:gd name="T7" fmla="*/ 52 h 75"/>
                  <a:gd name="T8" fmla="*/ 0 w 75"/>
                  <a:gd name="T9" fmla="*/ 38 h 75"/>
                  <a:gd name="T10" fmla="*/ 1 w 75"/>
                  <a:gd name="T11" fmla="*/ 30 h 75"/>
                  <a:gd name="T12" fmla="*/ 7 w 75"/>
                  <a:gd name="T13" fmla="*/ 17 h 75"/>
                  <a:gd name="T14" fmla="*/ 17 w 75"/>
                  <a:gd name="T15" fmla="*/ 7 h 75"/>
                  <a:gd name="T16" fmla="*/ 30 w 75"/>
                  <a:gd name="T17" fmla="*/ 2 h 75"/>
                  <a:gd name="T18" fmla="*/ 38 w 75"/>
                  <a:gd name="T19" fmla="*/ 0 h 75"/>
                  <a:gd name="T20" fmla="*/ 52 w 75"/>
                  <a:gd name="T21" fmla="*/ 3 h 75"/>
                  <a:gd name="T22" fmla="*/ 64 w 75"/>
                  <a:gd name="T23" fmla="*/ 12 h 75"/>
                  <a:gd name="T24" fmla="*/ 72 w 75"/>
                  <a:gd name="T25" fmla="*/ 23 h 75"/>
                  <a:gd name="T26" fmla="*/ 75 w 75"/>
                  <a:gd name="T27" fmla="*/ 38 h 75"/>
                  <a:gd name="T28" fmla="*/ 74 w 75"/>
                  <a:gd name="T29" fmla="*/ 45 h 75"/>
                  <a:gd name="T30" fmla="*/ 68 w 75"/>
                  <a:gd name="T31" fmla="*/ 58 h 75"/>
                  <a:gd name="T32" fmla="*/ 58 w 75"/>
                  <a:gd name="T33" fmla="*/ 68 h 75"/>
                  <a:gd name="T34" fmla="*/ 45 w 75"/>
                  <a:gd name="T35" fmla="*/ 74 h 75"/>
                  <a:gd name="T36" fmla="*/ 38 w 75"/>
                  <a:gd name="T37" fmla="*/ 0 h 75"/>
                  <a:gd name="T38" fmla="*/ 30 w 75"/>
                  <a:gd name="T39" fmla="*/ 0 h 75"/>
                  <a:gd name="T40" fmla="*/ 17 w 75"/>
                  <a:gd name="T41" fmla="*/ 6 h 75"/>
                  <a:gd name="T42" fmla="*/ 6 w 75"/>
                  <a:gd name="T43" fmla="*/ 16 h 75"/>
                  <a:gd name="T44" fmla="*/ 1 w 75"/>
                  <a:gd name="T45" fmla="*/ 30 h 75"/>
                  <a:gd name="T46" fmla="*/ 0 w 75"/>
                  <a:gd name="T47" fmla="*/ 38 h 75"/>
                  <a:gd name="T48" fmla="*/ 3 w 75"/>
                  <a:gd name="T49" fmla="*/ 52 h 75"/>
                  <a:gd name="T50" fmla="*/ 12 w 75"/>
                  <a:gd name="T51" fmla="*/ 64 h 75"/>
                  <a:gd name="T52" fmla="*/ 23 w 75"/>
                  <a:gd name="T53" fmla="*/ 72 h 75"/>
                  <a:gd name="T54" fmla="*/ 38 w 75"/>
                  <a:gd name="T55" fmla="*/ 75 h 75"/>
                  <a:gd name="T56" fmla="*/ 45 w 75"/>
                  <a:gd name="T57" fmla="*/ 74 h 75"/>
                  <a:gd name="T58" fmla="*/ 59 w 75"/>
                  <a:gd name="T59" fmla="*/ 69 h 75"/>
                  <a:gd name="T60" fmla="*/ 69 w 75"/>
                  <a:gd name="T61" fmla="*/ 58 h 75"/>
                  <a:gd name="T62" fmla="*/ 75 w 75"/>
                  <a:gd name="T63" fmla="*/ 45 h 75"/>
                  <a:gd name="T64" fmla="*/ 75 w 75"/>
                  <a:gd name="T65" fmla="*/ 38 h 75"/>
                  <a:gd name="T66" fmla="*/ 72 w 75"/>
                  <a:gd name="T67" fmla="*/ 23 h 75"/>
                  <a:gd name="T68" fmla="*/ 65 w 75"/>
                  <a:gd name="T69" fmla="*/ 10 h 75"/>
                  <a:gd name="T70" fmla="*/ 52 w 75"/>
                  <a:gd name="T71" fmla="*/ 3 h 75"/>
                  <a:gd name="T72" fmla="*/ 38 w 75"/>
                  <a:gd name="T73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75" h="75">
                    <a:moveTo>
                      <a:pt x="38" y="75"/>
                    </a:moveTo>
                    <a:lnTo>
                      <a:pt x="38" y="75"/>
                    </a:lnTo>
                    <a:lnTo>
                      <a:pt x="30" y="74"/>
                    </a:lnTo>
                    <a:lnTo>
                      <a:pt x="23" y="72"/>
                    </a:lnTo>
                    <a:lnTo>
                      <a:pt x="17" y="68"/>
                    </a:lnTo>
                    <a:lnTo>
                      <a:pt x="12" y="64"/>
                    </a:lnTo>
                    <a:lnTo>
                      <a:pt x="7" y="58"/>
                    </a:lnTo>
                    <a:lnTo>
                      <a:pt x="3" y="52"/>
                    </a:lnTo>
                    <a:lnTo>
                      <a:pt x="1" y="45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1" y="30"/>
                    </a:lnTo>
                    <a:lnTo>
                      <a:pt x="3" y="23"/>
                    </a:lnTo>
                    <a:lnTo>
                      <a:pt x="7" y="17"/>
                    </a:lnTo>
                    <a:lnTo>
                      <a:pt x="12" y="12"/>
                    </a:lnTo>
                    <a:lnTo>
                      <a:pt x="17" y="7"/>
                    </a:lnTo>
                    <a:lnTo>
                      <a:pt x="23" y="3"/>
                    </a:lnTo>
                    <a:lnTo>
                      <a:pt x="30" y="2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45" y="2"/>
                    </a:lnTo>
                    <a:lnTo>
                      <a:pt x="52" y="3"/>
                    </a:lnTo>
                    <a:lnTo>
                      <a:pt x="58" y="7"/>
                    </a:lnTo>
                    <a:lnTo>
                      <a:pt x="64" y="12"/>
                    </a:lnTo>
                    <a:lnTo>
                      <a:pt x="68" y="17"/>
                    </a:lnTo>
                    <a:lnTo>
                      <a:pt x="72" y="23"/>
                    </a:lnTo>
                    <a:lnTo>
                      <a:pt x="74" y="30"/>
                    </a:lnTo>
                    <a:lnTo>
                      <a:pt x="75" y="38"/>
                    </a:lnTo>
                    <a:lnTo>
                      <a:pt x="75" y="38"/>
                    </a:lnTo>
                    <a:lnTo>
                      <a:pt x="74" y="45"/>
                    </a:lnTo>
                    <a:lnTo>
                      <a:pt x="72" y="52"/>
                    </a:lnTo>
                    <a:lnTo>
                      <a:pt x="68" y="58"/>
                    </a:lnTo>
                    <a:lnTo>
                      <a:pt x="64" y="64"/>
                    </a:lnTo>
                    <a:lnTo>
                      <a:pt x="58" y="68"/>
                    </a:lnTo>
                    <a:lnTo>
                      <a:pt x="52" y="72"/>
                    </a:lnTo>
                    <a:lnTo>
                      <a:pt x="45" y="74"/>
                    </a:lnTo>
                    <a:lnTo>
                      <a:pt x="38" y="75"/>
                    </a:lnTo>
                    <a:close/>
                    <a:moveTo>
                      <a:pt x="38" y="0"/>
                    </a:moveTo>
                    <a:lnTo>
                      <a:pt x="38" y="0"/>
                    </a:lnTo>
                    <a:lnTo>
                      <a:pt x="30" y="0"/>
                    </a:lnTo>
                    <a:lnTo>
                      <a:pt x="23" y="3"/>
                    </a:lnTo>
                    <a:lnTo>
                      <a:pt x="17" y="6"/>
                    </a:lnTo>
                    <a:lnTo>
                      <a:pt x="12" y="10"/>
                    </a:lnTo>
                    <a:lnTo>
                      <a:pt x="6" y="16"/>
                    </a:lnTo>
                    <a:lnTo>
                      <a:pt x="3" y="23"/>
                    </a:lnTo>
                    <a:lnTo>
                      <a:pt x="1" y="30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1" y="45"/>
                    </a:lnTo>
                    <a:lnTo>
                      <a:pt x="3" y="52"/>
                    </a:lnTo>
                    <a:lnTo>
                      <a:pt x="6" y="58"/>
                    </a:lnTo>
                    <a:lnTo>
                      <a:pt x="12" y="64"/>
                    </a:lnTo>
                    <a:lnTo>
                      <a:pt x="17" y="69"/>
                    </a:lnTo>
                    <a:lnTo>
                      <a:pt x="23" y="72"/>
                    </a:lnTo>
                    <a:lnTo>
                      <a:pt x="30" y="74"/>
                    </a:lnTo>
                    <a:lnTo>
                      <a:pt x="38" y="75"/>
                    </a:lnTo>
                    <a:lnTo>
                      <a:pt x="38" y="75"/>
                    </a:lnTo>
                    <a:lnTo>
                      <a:pt x="45" y="74"/>
                    </a:lnTo>
                    <a:lnTo>
                      <a:pt x="52" y="72"/>
                    </a:lnTo>
                    <a:lnTo>
                      <a:pt x="59" y="69"/>
                    </a:lnTo>
                    <a:lnTo>
                      <a:pt x="65" y="64"/>
                    </a:lnTo>
                    <a:lnTo>
                      <a:pt x="69" y="58"/>
                    </a:lnTo>
                    <a:lnTo>
                      <a:pt x="72" y="52"/>
                    </a:lnTo>
                    <a:lnTo>
                      <a:pt x="75" y="45"/>
                    </a:lnTo>
                    <a:lnTo>
                      <a:pt x="75" y="38"/>
                    </a:lnTo>
                    <a:lnTo>
                      <a:pt x="75" y="38"/>
                    </a:lnTo>
                    <a:lnTo>
                      <a:pt x="75" y="30"/>
                    </a:lnTo>
                    <a:lnTo>
                      <a:pt x="72" y="23"/>
                    </a:lnTo>
                    <a:lnTo>
                      <a:pt x="69" y="16"/>
                    </a:lnTo>
                    <a:lnTo>
                      <a:pt x="65" y="10"/>
                    </a:lnTo>
                    <a:lnTo>
                      <a:pt x="59" y="6"/>
                    </a:lnTo>
                    <a:lnTo>
                      <a:pt x="52" y="3"/>
                    </a:lnTo>
                    <a:lnTo>
                      <a:pt x="45" y="0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D645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00"/>
              </a:p>
            </p:txBody>
          </p:sp>
          <p:sp>
            <p:nvSpPr>
              <p:cNvPr id="33" name="Freeform 1374"/>
              <p:cNvSpPr/>
              <p:nvPr>
                <p:custDataLst>
                  <p:tags r:id="rId31"/>
                </p:custDataLst>
              </p:nvPr>
            </p:nvSpPr>
            <p:spPr bwMode="auto">
              <a:xfrm>
                <a:off x="9786938" y="1257300"/>
                <a:ext cx="58738" cy="60325"/>
              </a:xfrm>
              <a:custGeom>
                <a:avLst/>
                <a:gdLst>
                  <a:gd name="T0" fmla="*/ 38 w 75"/>
                  <a:gd name="T1" fmla="*/ 75 h 75"/>
                  <a:gd name="T2" fmla="*/ 38 w 75"/>
                  <a:gd name="T3" fmla="*/ 75 h 75"/>
                  <a:gd name="T4" fmla="*/ 30 w 75"/>
                  <a:gd name="T5" fmla="*/ 74 h 75"/>
                  <a:gd name="T6" fmla="*/ 23 w 75"/>
                  <a:gd name="T7" fmla="*/ 72 h 75"/>
                  <a:gd name="T8" fmla="*/ 17 w 75"/>
                  <a:gd name="T9" fmla="*/ 68 h 75"/>
                  <a:gd name="T10" fmla="*/ 12 w 75"/>
                  <a:gd name="T11" fmla="*/ 64 h 75"/>
                  <a:gd name="T12" fmla="*/ 7 w 75"/>
                  <a:gd name="T13" fmla="*/ 58 h 75"/>
                  <a:gd name="T14" fmla="*/ 3 w 75"/>
                  <a:gd name="T15" fmla="*/ 52 h 75"/>
                  <a:gd name="T16" fmla="*/ 1 w 75"/>
                  <a:gd name="T17" fmla="*/ 45 h 75"/>
                  <a:gd name="T18" fmla="*/ 0 w 75"/>
                  <a:gd name="T19" fmla="*/ 38 h 75"/>
                  <a:gd name="T20" fmla="*/ 0 w 75"/>
                  <a:gd name="T21" fmla="*/ 38 h 75"/>
                  <a:gd name="T22" fmla="*/ 1 w 75"/>
                  <a:gd name="T23" fmla="*/ 30 h 75"/>
                  <a:gd name="T24" fmla="*/ 3 w 75"/>
                  <a:gd name="T25" fmla="*/ 23 h 75"/>
                  <a:gd name="T26" fmla="*/ 7 w 75"/>
                  <a:gd name="T27" fmla="*/ 17 h 75"/>
                  <a:gd name="T28" fmla="*/ 12 w 75"/>
                  <a:gd name="T29" fmla="*/ 12 h 75"/>
                  <a:gd name="T30" fmla="*/ 17 w 75"/>
                  <a:gd name="T31" fmla="*/ 7 h 75"/>
                  <a:gd name="T32" fmla="*/ 23 w 75"/>
                  <a:gd name="T33" fmla="*/ 3 h 75"/>
                  <a:gd name="T34" fmla="*/ 30 w 75"/>
                  <a:gd name="T35" fmla="*/ 2 h 75"/>
                  <a:gd name="T36" fmla="*/ 38 w 75"/>
                  <a:gd name="T37" fmla="*/ 0 h 75"/>
                  <a:gd name="T38" fmla="*/ 38 w 75"/>
                  <a:gd name="T39" fmla="*/ 0 h 75"/>
                  <a:gd name="T40" fmla="*/ 45 w 75"/>
                  <a:gd name="T41" fmla="*/ 2 h 75"/>
                  <a:gd name="T42" fmla="*/ 52 w 75"/>
                  <a:gd name="T43" fmla="*/ 3 h 75"/>
                  <a:gd name="T44" fmla="*/ 58 w 75"/>
                  <a:gd name="T45" fmla="*/ 7 h 75"/>
                  <a:gd name="T46" fmla="*/ 64 w 75"/>
                  <a:gd name="T47" fmla="*/ 12 h 75"/>
                  <a:gd name="T48" fmla="*/ 68 w 75"/>
                  <a:gd name="T49" fmla="*/ 17 h 75"/>
                  <a:gd name="T50" fmla="*/ 72 w 75"/>
                  <a:gd name="T51" fmla="*/ 23 h 75"/>
                  <a:gd name="T52" fmla="*/ 74 w 75"/>
                  <a:gd name="T53" fmla="*/ 30 h 75"/>
                  <a:gd name="T54" fmla="*/ 75 w 75"/>
                  <a:gd name="T55" fmla="*/ 38 h 75"/>
                  <a:gd name="T56" fmla="*/ 75 w 75"/>
                  <a:gd name="T57" fmla="*/ 38 h 75"/>
                  <a:gd name="T58" fmla="*/ 74 w 75"/>
                  <a:gd name="T59" fmla="*/ 45 h 75"/>
                  <a:gd name="T60" fmla="*/ 72 w 75"/>
                  <a:gd name="T61" fmla="*/ 52 h 75"/>
                  <a:gd name="T62" fmla="*/ 68 w 75"/>
                  <a:gd name="T63" fmla="*/ 58 h 75"/>
                  <a:gd name="T64" fmla="*/ 64 w 75"/>
                  <a:gd name="T65" fmla="*/ 64 h 75"/>
                  <a:gd name="T66" fmla="*/ 58 w 75"/>
                  <a:gd name="T67" fmla="*/ 68 h 75"/>
                  <a:gd name="T68" fmla="*/ 52 w 75"/>
                  <a:gd name="T69" fmla="*/ 72 h 75"/>
                  <a:gd name="T70" fmla="*/ 45 w 75"/>
                  <a:gd name="T71" fmla="*/ 74 h 75"/>
                  <a:gd name="T72" fmla="*/ 38 w 75"/>
                  <a:gd name="T73" fmla="*/ 75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75" h="75">
                    <a:moveTo>
                      <a:pt x="38" y="75"/>
                    </a:moveTo>
                    <a:lnTo>
                      <a:pt x="38" y="75"/>
                    </a:lnTo>
                    <a:lnTo>
                      <a:pt x="30" y="74"/>
                    </a:lnTo>
                    <a:lnTo>
                      <a:pt x="23" y="72"/>
                    </a:lnTo>
                    <a:lnTo>
                      <a:pt x="17" y="68"/>
                    </a:lnTo>
                    <a:lnTo>
                      <a:pt x="12" y="64"/>
                    </a:lnTo>
                    <a:lnTo>
                      <a:pt x="7" y="58"/>
                    </a:lnTo>
                    <a:lnTo>
                      <a:pt x="3" y="52"/>
                    </a:lnTo>
                    <a:lnTo>
                      <a:pt x="1" y="45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1" y="30"/>
                    </a:lnTo>
                    <a:lnTo>
                      <a:pt x="3" y="23"/>
                    </a:lnTo>
                    <a:lnTo>
                      <a:pt x="7" y="17"/>
                    </a:lnTo>
                    <a:lnTo>
                      <a:pt x="12" y="12"/>
                    </a:lnTo>
                    <a:lnTo>
                      <a:pt x="17" y="7"/>
                    </a:lnTo>
                    <a:lnTo>
                      <a:pt x="23" y="3"/>
                    </a:lnTo>
                    <a:lnTo>
                      <a:pt x="30" y="2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45" y="2"/>
                    </a:lnTo>
                    <a:lnTo>
                      <a:pt x="52" y="3"/>
                    </a:lnTo>
                    <a:lnTo>
                      <a:pt x="58" y="7"/>
                    </a:lnTo>
                    <a:lnTo>
                      <a:pt x="64" y="12"/>
                    </a:lnTo>
                    <a:lnTo>
                      <a:pt x="68" y="17"/>
                    </a:lnTo>
                    <a:lnTo>
                      <a:pt x="72" y="23"/>
                    </a:lnTo>
                    <a:lnTo>
                      <a:pt x="74" y="30"/>
                    </a:lnTo>
                    <a:lnTo>
                      <a:pt x="75" y="38"/>
                    </a:lnTo>
                    <a:lnTo>
                      <a:pt x="75" y="38"/>
                    </a:lnTo>
                    <a:lnTo>
                      <a:pt x="74" y="45"/>
                    </a:lnTo>
                    <a:lnTo>
                      <a:pt x="72" y="52"/>
                    </a:lnTo>
                    <a:lnTo>
                      <a:pt x="68" y="58"/>
                    </a:lnTo>
                    <a:lnTo>
                      <a:pt x="64" y="64"/>
                    </a:lnTo>
                    <a:lnTo>
                      <a:pt x="58" y="68"/>
                    </a:lnTo>
                    <a:lnTo>
                      <a:pt x="52" y="72"/>
                    </a:lnTo>
                    <a:lnTo>
                      <a:pt x="45" y="74"/>
                    </a:lnTo>
                    <a:lnTo>
                      <a:pt x="38" y="75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00"/>
              </a:p>
            </p:txBody>
          </p:sp>
          <p:sp>
            <p:nvSpPr>
              <p:cNvPr id="34" name="Freeform 1375"/>
              <p:cNvSpPr/>
              <p:nvPr>
                <p:custDataLst>
                  <p:tags r:id="rId32"/>
                </p:custDataLst>
              </p:nvPr>
            </p:nvSpPr>
            <p:spPr bwMode="auto">
              <a:xfrm>
                <a:off x="9786938" y="1257300"/>
                <a:ext cx="58738" cy="60325"/>
              </a:xfrm>
              <a:custGeom>
                <a:avLst/>
                <a:gdLst>
                  <a:gd name="T0" fmla="*/ 38 w 75"/>
                  <a:gd name="T1" fmla="*/ 0 h 75"/>
                  <a:gd name="T2" fmla="*/ 38 w 75"/>
                  <a:gd name="T3" fmla="*/ 0 h 75"/>
                  <a:gd name="T4" fmla="*/ 30 w 75"/>
                  <a:gd name="T5" fmla="*/ 0 h 75"/>
                  <a:gd name="T6" fmla="*/ 23 w 75"/>
                  <a:gd name="T7" fmla="*/ 3 h 75"/>
                  <a:gd name="T8" fmla="*/ 17 w 75"/>
                  <a:gd name="T9" fmla="*/ 6 h 75"/>
                  <a:gd name="T10" fmla="*/ 12 w 75"/>
                  <a:gd name="T11" fmla="*/ 10 h 75"/>
                  <a:gd name="T12" fmla="*/ 6 w 75"/>
                  <a:gd name="T13" fmla="*/ 16 h 75"/>
                  <a:gd name="T14" fmla="*/ 3 w 75"/>
                  <a:gd name="T15" fmla="*/ 23 h 75"/>
                  <a:gd name="T16" fmla="*/ 1 w 75"/>
                  <a:gd name="T17" fmla="*/ 30 h 75"/>
                  <a:gd name="T18" fmla="*/ 0 w 75"/>
                  <a:gd name="T19" fmla="*/ 38 h 75"/>
                  <a:gd name="T20" fmla="*/ 0 w 75"/>
                  <a:gd name="T21" fmla="*/ 38 h 75"/>
                  <a:gd name="T22" fmla="*/ 1 w 75"/>
                  <a:gd name="T23" fmla="*/ 45 h 75"/>
                  <a:gd name="T24" fmla="*/ 3 w 75"/>
                  <a:gd name="T25" fmla="*/ 52 h 75"/>
                  <a:gd name="T26" fmla="*/ 6 w 75"/>
                  <a:gd name="T27" fmla="*/ 58 h 75"/>
                  <a:gd name="T28" fmla="*/ 12 w 75"/>
                  <a:gd name="T29" fmla="*/ 64 h 75"/>
                  <a:gd name="T30" fmla="*/ 17 w 75"/>
                  <a:gd name="T31" fmla="*/ 69 h 75"/>
                  <a:gd name="T32" fmla="*/ 23 w 75"/>
                  <a:gd name="T33" fmla="*/ 72 h 75"/>
                  <a:gd name="T34" fmla="*/ 30 w 75"/>
                  <a:gd name="T35" fmla="*/ 74 h 75"/>
                  <a:gd name="T36" fmla="*/ 38 w 75"/>
                  <a:gd name="T37" fmla="*/ 75 h 75"/>
                  <a:gd name="T38" fmla="*/ 38 w 75"/>
                  <a:gd name="T39" fmla="*/ 75 h 75"/>
                  <a:gd name="T40" fmla="*/ 45 w 75"/>
                  <a:gd name="T41" fmla="*/ 74 h 75"/>
                  <a:gd name="T42" fmla="*/ 52 w 75"/>
                  <a:gd name="T43" fmla="*/ 72 h 75"/>
                  <a:gd name="T44" fmla="*/ 59 w 75"/>
                  <a:gd name="T45" fmla="*/ 69 h 75"/>
                  <a:gd name="T46" fmla="*/ 65 w 75"/>
                  <a:gd name="T47" fmla="*/ 64 h 75"/>
                  <a:gd name="T48" fmla="*/ 69 w 75"/>
                  <a:gd name="T49" fmla="*/ 58 h 75"/>
                  <a:gd name="T50" fmla="*/ 72 w 75"/>
                  <a:gd name="T51" fmla="*/ 52 h 75"/>
                  <a:gd name="T52" fmla="*/ 75 w 75"/>
                  <a:gd name="T53" fmla="*/ 45 h 75"/>
                  <a:gd name="T54" fmla="*/ 75 w 75"/>
                  <a:gd name="T55" fmla="*/ 38 h 75"/>
                  <a:gd name="T56" fmla="*/ 75 w 75"/>
                  <a:gd name="T57" fmla="*/ 38 h 75"/>
                  <a:gd name="T58" fmla="*/ 75 w 75"/>
                  <a:gd name="T59" fmla="*/ 30 h 75"/>
                  <a:gd name="T60" fmla="*/ 72 w 75"/>
                  <a:gd name="T61" fmla="*/ 23 h 75"/>
                  <a:gd name="T62" fmla="*/ 69 w 75"/>
                  <a:gd name="T63" fmla="*/ 16 h 75"/>
                  <a:gd name="T64" fmla="*/ 65 w 75"/>
                  <a:gd name="T65" fmla="*/ 10 h 75"/>
                  <a:gd name="T66" fmla="*/ 59 w 75"/>
                  <a:gd name="T67" fmla="*/ 6 h 75"/>
                  <a:gd name="T68" fmla="*/ 52 w 75"/>
                  <a:gd name="T69" fmla="*/ 3 h 75"/>
                  <a:gd name="T70" fmla="*/ 45 w 75"/>
                  <a:gd name="T71" fmla="*/ 0 h 75"/>
                  <a:gd name="T72" fmla="*/ 38 w 75"/>
                  <a:gd name="T73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75" h="75">
                    <a:moveTo>
                      <a:pt x="38" y="0"/>
                    </a:moveTo>
                    <a:lnTo>
                      <a:pt x="38" y="0"/>
                    </a:lnTo>
                    <a:lnTo>
                      <a:pt x="30" y="0"/>
                    </a:lnTo>
                    <a:lnTo>
                      <a:pt x="23" y="3"/>
                    </a:lnTo>
                    <a:lnTo>
                      <a:pt x="17" y="6"/>
                    </a:lnTo>
                    <a:lnTo>
                      <a:pt x="12" y="10"/>
                    </a:lnTo>
                    <a:lnTo>
                      <a:pt x="6" y="16"/>
                    </a:lnTo>
                    <a:lnTo>
                      <a:pt x="3" y="23"/>
                    </a:lnTo>
                    <a:lnTo>
                      <a:pt x="1" y="30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1" y="45"/>
                    </a:lnTo>
                    <a:lnTo>
                      <a:pt x="3" y="52"/>
                    </a:lnTo>
                    <a:lnTo>
                      <a:pt x="6" y="58"/>
                    </a:lnTo>
                    <a:lnTo>
                      <a:pt x="12" y="64"/>
                    </a:lnTo>
                    <a:lnTo>
                      <a:pt x="17" y="69"/>
                    </a:lnTo>
                    <a:lnTo>
                      <a:pt x="23" y="72"/>
                    </a:lnTo>
                    <a:lnTo>
                      <a:pt x="30" y="74"/>
                    </a:lnTo>
                    <a:lnTo>
                      <a:pt x="38" y="75"/>
                    </a:lnTo>
                    <a:lnTo>
                      <a:pt x="38" y="75"/>
                    </a:lnTo>
                    <a:lnTo>
                      <a:pt x="45" y="74"/>
                    </a:lnTo>
                    <a:lnTo>
                      <a:pt x="52" y="72"/>
                    </a:lnTo>
                    <a:lnTo>
                      <a:pt x="59" y="69"/>
                    </a:lnTo>
                    <a:lnTo>
                      <a:pt x="65" y="64"/>
                    </a:lnTo>
                    <a:lnTo>
                      <a:pt x="69" y="58"/>
                    </a:lnTo>
                    <a:lnTo>
                      <a:pt x="72" y="52"/>
                    </a:lnTo>
                    <a:lnTo>
                      <a:pt x="75" y="45"/>
                    </a:lnTo>
                    <a:lnTo>
                      <a:pt x="75" y="38"/>
                    </a:lnTo>
                    <a:lnTo>
                      <a:pt x="75" y="38"/>
                    </a:lnTo>
                    <a:lnTo>
                      <a:pt x="75" y="30"/>
                    </a:lnTo>
                    <a:lnTo>
                      <a:pt x="72" y="23"/>
                    </a:lnTo>
                    <a:lnTo>
                      <a:pt x="69" y="16"/>
                    </a:lnTo>
                    <a:lnTo>
                      <a:pt x="65" y="10"/>
                    </a:lnTo>
                    <a:lnTo>
                      <a:pt x="59" y="6"/>
                    </a:lnTo>
                    <a:lnTo>
                      <a:pt x="52" y="3"/>
                    </a:lnTo>
                    <a:lnTo>
                      <a:pt x="45" y="0"/>
                    </a:lnTo>
                    <a:lnTo>
                      <a:pt x="3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00"/>
              </a:p>
            </p:txBody>
          </p:sp>
          <p:sp>
            <p:nvSpPr>
              <p:cNvPr id="35" name="Freeform 1376"/>
              <p:cNvSpPr>
                <a:spLocks noEditPoints="1"/>
              </p:cNvSpPr>
              <p:nvPr>
                <p:custDataLst>
                  <p:tags r:id="rId33"/>
                </p:custDataLst>
              </p:nvPr>
            </p:nvSpPr>
            <p:spPr bwMode="auto">
              <a:xfrm>
                <a:off x="9786938" y="1257300"/>
                <a:ext cx="58738" cy="60325"/>
              </a:xfrm>
              <a:custGeom>
                <a:avLst/>
                <a:gdLst>
                  <a:gd name="T0" fmla="*/ 38 w 75"/>
                  <a:gd name="T1" fmla="*/ 74 h 75"/>
                  <a:gd name="T2" fmla="*/ 23 w 75"/>
                  <a:gd name="T3" fmla="*/ 71 h 75"/>
                  <a:gd name="T4" fmla="*/ 12 w 75"/>
                  <a:gd name="T5" fmla="*/ 64 h 75"/>
                  <a:gd name="T6" fmla="*/ 4 w 75"/>
                  <a:gd name="T7" fmla="*/ 52 h 75"/>
                  <a:gd name="T8" fmla="*/ 1 w 75"/>
                  <a:gd name="T9" fmla="*/ 38 h 75"/>
                  <a:gd name="T10" fmla="*/ 1 w 75"/>
                  <a:gd name="T11" fmla="*/ 30 h 75"/>
                  <a:gd name="T12" fmla="*/ 7 w 75"/>
                  <a:gd name="T13" fmla="*/ 17 h 75"/>
                  <a:gd name="T14" fmla="*/ 17 w 75"/>
                  <a:gd name="T15" fmla="*/ 7 h 75"/>
                  <a:gd name="T16" fmla="*/ 30 w 75"/>
                  <a:gd name="T17" fmla="*/ 2 h 75"/>
                  <a:gd name="T18" fmla="*/ 38 w 75"/>
                  <a:gd name="T19" fmla="*/ 2 h 75"/>
                  <a:gd name="T20" fmla="*/ 52 w 75"/>
                  <a:gd name="T21" fmla="*/ 4 h 75"/>
                  <a:gd name="T22" fmla="*/ 64 w 75"/>
                  <a:gd name="T23" fmla="*/ 12 h 75"/>
                  <a:gd name="T24" fmla="*/ 71 w 75"/>
                  <a:gd name="T25" fmla="*/ 23 h 75"/>
                  <a:gd name="T26" fmla="*/ 74 w 75"/>
                  <a:gd name="T27" fmla="*/ 38 h 75"/>
                  <a:gd name="T28" fmla="*/ 74 w 75"/>
                  <a:gd name="T29" fmla="*/ 45 h 75"/>
                  <a:gd name="T30" fmla="*/ 68 w 75"/>
                  <a:gd name="T31" fmla="*/ 58 h 75"/>
                  <a:gd name="T32" fmla="*/ 58 w 75"/>
                  <a:gd name="T33" fmla="*/ 68 h 75"/>
                  <a:gd name="T34" fmla="*/ 45 w 75"/>
                  <a:gd name="T35" fmla="*/ 74 h 75"/>
                  <a:gd name="T36" fmla="*/ 38 w 75"/>
                  <a:gd name="T37" fmla="*/ 0 h 75"/>
                  <a:gd name="T38" fmla="*/ 30 w 75"/>
                  <a:gd name="T39" fmla="*/ 2 h 75"/>
                  <a:gd name="T40" fmla="*/ 17 w 75"/>
                  <a:gd name="T41" fmla="*/ 7 h 75"/>
                  <a:gd name="T42" fmla="*/ 7 w 75"/>
                  <a:gd name="T43" fmla="*/ 17 h 75"/>
                  <a:gd name="T44" fmla="*/ 1 w 75"/>
                  <a:gd name="T45" fmla="*/ 30 h 75"/>
                  <a:gd name="T46" fmla="*/ 0 w 75"/>
                  <a:gd name="T47" fmla="*/ 38 h 75"/>
                  <a:gd name="T48" fmla="*/ 3 w 75"/>
                  <a:gd name="T49" fmla="*/ 52 h 75"/>
                  <a:gd name="T50" fmla="*/ 12 w 75"/>
                  <a:gd name="T51" fmla="*/ 64 h 75"/>
                  <a:gd name="T52" fmla="*/ 23 w 75"/>
                  <a:gd name="T53" fmla="*/ 72 h 75"/>
                  <a:gd name="T54" fmla="*/ 38 w 75"/>
                  <a:gd name="T55" fmla="*/ 75 h 75"/>
                  <a:gd name="T56" fmla="*/ 45 w 75"/>
                  <a:gd name="T57" fmla="*/ 74 h 75"/>
                  <a:gd name="T58" fmla="*/ 58 w 75"/>
                  <a:gd name="T59" fmla="*/ 68 h 75"/>
                  <a:gd name="T60" fmla="*/ 68 w 75"/>
                  <a:gd name="T61" fmla="*/ 58 h 75"/>
                  <a:gd name="T62" fmla="*/ 74 w 75"/>
                  <a:gd name="T63" fmla="*/ 45 h 75"/>
                  <a:gd name="T64" fmla="*/ 75 w 75"/>
                  <a:gd name="T65" fmla="*/ 38 h 75"/>
                  <a:gd name="T66" fmla="*/ 72 w 75"/>
                  <a:gd name="T67" fmla="*/ 23 h 75"/>
                  <a:gd name="T68" fmla="*/ 64 w 75"/>
                  <a:gd name="T69" fmla="*/ 12 h 75"/>
                  <a:gd name="T70" fmla="*/ 52 w 75"/>
                  <a:gd name="T71" fmla="*/ 3 h 75"/>
                  <a:gd name="T72" fmla="*/ 38 w 75"/>
                  <a:gd name="T73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75" h="75">
                    <a:moveTo>
                      <a:pt x="38" y="74"/>
                    </a:moveTo>
                    <a:lnTo>
                      <a:pt x="38" y="74"/>
                    </a:lnTo>
                    <a:lnTo>
                      <a:pt x="30" y="74"/>
                    </a:lnTo>
                    <a:lnTo>
                      <a:pt x="23" y="71"/>
                    </a:lnTo>
                    <a:lnTo>
                      <a:pt x="17" y="68"/>
                    </a:lnTo>
                    <a:lnTo>
                      <a:pt x="12" y="64"/>
                    </a:lnTo>
                    <a:lnTo>
                      <a:pt x="7" y="58"/>
                    </a:lnTo>
                    <a:lnTo>
                      <a:pt x="4" y="52"/>
                    </a:lnTo>
                    <a:lnTo>
                      <a:pt x="1" y="45"/>
                    </a:lnTo>
                    <a:lnTo>
                      <a:pt x="1" y="38"/>
                    </a:lnTo>
                    <a:lnTo>
                      <a:pt x="1" y="38"/>
                    </a:lnTo>
                    <a:lnTo>
                      <a:pt x="1" y="30"/>
                    </a:lnTo>
                    <a:lnTo>
                      <a:pt x="4" y="23"/>
                    </a:lnTo>
                    <a:lnTo>
                      <a:pt x="7" y="17"/>
                    </a:lnTo>
                    <a:lnTo>
                      <a:pt x="12" y="12"/>
                    </a:lnTo>
                    <a:lnTo>
                      <a:pt x="17" y="7"/>
                    </a:lnTo>
                    <a:lnTo>
                      <a:pt x="23" y="4"/>
                    </a:lnTo>
                    <a:lnTo>
                      <a:pt x="30" y="2"/>
                    </a:lnTo>
                    <a:lnTo>
                      <a:pt x="38" y="2"/>
                    </a:lnTo>
                    <a:lnTo>
                      <a:pt x="38" y="2"/>
                    </a:lnTo>
                    <a:lnTo>
                      <a:pt x="45" y="2"/>
                    </a:lnTo>
                    <a:lnTo>
                      <a:pt x="52" y="4"/>
                    </a:lnTo>
                    <a:lnTo>
                      <a:pt x="58" y="7"/>
                    </a:lnTo>
                    <a:lnTo>
                      <a:pt x="64" y="12"/>
                    </a:lnTo>
                    <a:lnTo>
                      <a:pt x="68" y="17"/>
                    </a:lnTo>
                    <a:lnTo>
                      <a:pt x="71" y="23"/>
                    </a:lnTo>
                    <a:lnTo>
                      <a:pt x="74" y="30"/>
                    </a:lnTo>
                    <a:lnTo>
                      <a:pt x="74" y="38"/>
                    </a:lnTo>
                    <a:lnTo>
                      <a:pt x="74" y="38"/>
                    </a:lnTo>
                    <a:lnTo>
                      <a:pt x="74" y="45"/>
                    </a:lnTo>
                    <a:lnTo>
                      <a:pt x="71" y="52"/>
                    </a:lnTo>
                    <a:lnTo>
                      <a:pt x="68" y="58"/>
                    </a:lnTo>
                    <a:lnTo>
                      <a:pt x="64" y="64"/>
                    </a:lnTo>
                    <a:lnTo>
                      <a:pt x="58" y="68"/>
                    </a:lnTo>
                    <a:lnTo>
                      <a:pt x="52" y="71"/>
                    </a:lnTo>
                    <a:lnTo>
                      <a:pt x="45" y="74"/>
                    </a:lnTo>
                    <a:lnTo>
                      <a:pt x="38" y="74"/>
                    </a:lnTo>
                    <a:close/>
                    <a:moveTo>
                      <a:pt x="38" y="0"/>
                    </a:moveTo>
                    <a:lnTo>
                      <a:pt x="38" y="0"/>
                    </a:lnTo>
                    <a:lnTo>
                      <a:pt x="30" y="2"/>
                    </a:lnTo>
                    <a:lnTo>
                      <a:pt x="23" y="3"/>
                    </a:lnTo>
                    <a:lnTo>
                      <a:pt x="17" y="7"/>
                    </a:lnTo>
                    <a:lnTo>
                      <a:pt x="12" y="12"/>
                    </a:lnTo>
                    <a:lnTo>
                      <a:pt x="7" y="17"/>
                    </a:lnTo>
                    <a:lnTo>
                      <a:pt x="3" y="23"/>
                    </a:lnTo>
                    <a:lnTo>
                      <a:pt x="1" y="30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1" y="45"/>
                    </a:lnTo>
                    <a:lnTo>
                      <a:pt x="3" y="52"/>
                    </a:lnTo>
                    <a:lnTo>
                      <a:pt x="7" y="58"/>
                    </a:lnTo>
                    <a:lnTo>
                      <a:pt x="12" y="64"/>
                    </a:lnTo>
                    <a:lnTo>
                      <a:pt x="17" y="68"/>
                    </a:lnTo>
                    <a:lnTo>
                      <a:pt x="23" y="72"/>
                    </a:lnTo>
                    <a:lnTo>
                      <a:pt x="30" y="74"/>
                    </a:lnTo>
                    <a:lnTo>
                      <a:pt x="38" y="75"/>
                    </a:lnTo>
                    <a:lnTo>
                      <a:pt x="38" y="75"/>
                    </a:lnTo>
                    <a:lnTo>
                      <a:pt x="45" y="74"/>
                    </a:lnTo>
                    <a:lnTo>
                      <a:pt x="52" y="72"/>
                    </a:lnTo>
                    <a:lnTo>
                      <a:pt x="58" y="68"/>
                    </a:lnTo>
                    <a:lnTo>
                      <a:pt x="64" y="64"/>
                    </a:lnTo>
                    <a:lnTo>
                      <a:pt x="68" y="58"/>
                    </a:lnTo>
                    <a:lnTo>
                      <a:pt x="72" y="52"/>
                    </a:lnTo>
                    <a:lnTo>
                      <a:pt x="74" y="45"/>
                    </a:lnTo>
                    <a:lnTo>
                      <a:pt x="75" y="38"/>
                    </a:lnTo>
                    <a:lnTo>
                      <a:pt x="75" y="38"/>
                    </a:lnTo>
                    <a:lnTo>
                      <a:pt x="74" y="30"/>
                    </a:lnTo>
                    <a:lnTo>
                      <a:pt x="72" y="23"/>
                    </a:lnTo>
                    <a:lnTo>
                      <a:pt x="68" y="17"/>
                    </a:lnTo>
                    <a:lnTo>
                      <a:pt x="64" y="12"/>
                    </a:lnTo>
                    <a:lnTo>
                      <a:pt x="58" y="7"/>
                    </a:lnTo>
                    <a:lnTo>
                      <a:pt x="52" y="3"/>
                    </a:lnTo>
                    <a:lnTo>
                      <a:pt x="45" y="2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D645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00"/>
              </a:p>
            </p:txBody>
          </p:sp>
          <p:sp>
            <p:nvSpPr>
              <p:cNvPr id="36" name="Freeform 1377"/>
              <p:cNvSpPr/>
              <p:nvPr>
                <p:custDataLst>
                  <p:tags r:id="rId34"/>
                </p:custDataLst>
              </p:nvPr>
            </p:nvSpPr>
            <p:spPr bwMode="auto">
              <a:xfrm>
                <a:off x="9786938" y="1258888"/>
                <a:ext cx="57150" cy="57150"/>
              </a:xfrm>
              <a:custGeom>
                <a:avLst/>
                <a:gdLst>
                  <a:gd name="T0" fmla="*/ 37 w 73"/>
                  <a:gd name="T1" fmla="*/ 72 h 72"/>
                  <a:gd name="T2" fmla="*/ 37 w 73"/>
                  <a:gd name="T3" fmla="*/ 72 h 72"/>
                  <a:gd name="T4" fmla="*/ 29 w 73"/>
                  <a:gd name="T5" fmla="*/ 72 h 72"/>
                  <a:gd name="T6" fmla="*/ 22 w 73"/>
                  <a:gd name="T7" fmla="*/ 69 h 72"/>
                  <a:gd name="T8" fmla="*/ 16 w 73"/>
                  <a:gd name="T9" fmla="*/ 66 h 72"/>
                  <a:gd name="T10" fmla="*/ 11 w 73"/>
                  <a:gd name="T11" fmla="*/ 62 h 72"/>
                  <a:gd name="T12" fmla="*/ 6 w 73"/>
                  <a:gd name="T13" fmla="*/ 56 h 72"/>
                  <a:gd name="T14" fmla="*/ 3 w 73"/>
                  <a:gd name="T15" fmla="*/ 50 h 72"/>
                  <a:gd name="T16" fmla="*/ 0 w 73"/>
                  <a:gd name="T17" fmla="*/ 43 h 72"/>
                  <a:gd name="T18" fmla="*/ 0 w 73"/>
                  <a:gd name="T19" fmla="*/ 36 h 72"/>
                  <a:gd name="T20" fmla="*/ 0 w 73"/>
                  <a:gd name="T21" fmla="*/ 36 h 72"/>
                  <a:gd name="T22" fmla="*/ 0 w 73"/>
                  <a:gd name="T23" fmla="*/ 28 h 72"/>
                  <a:gd name="T24" fmla="*/ 3 w 73"/>
                  <a:gd name="T25" fmla="*/ 21 h 72"/>
                  <a:gd name="T26" fmla="*/ 6 w 73"/>
                  <a:gd name="T27" fmla="*/ 15 h 72"/>
                  <a:gd name="T28" fmla="*/ 11 w 73"/>
                  <a:gd name="T29" fmla="*/ 10 h 72"/>
                  <a:gd name="T30" fmla="*/ 16 w 73"/>
                  <a:gd name="T31" fmla="*/ 5 h 72"/>
                  <a:gd name="T32" fmla="*/ 22 w 73"/>
                  <a:gd name="T33" fmla="*/ 2 h 72"/>
                  <a:gd name="T34" fmla="*/ 29 w 73"/>
                  <a:gd name="T35" fmla="*/ 0 h 72"/>
                  <a:gd name="T36" fmla="*/ 37 w 73"/>
                  <a:gd name="T37" fmla="*/ 0 h 72"/>
                  <a:gd name="T38" fmla="*/ 37 w 73"/>
                  <a:gd name="T39" fmla="*/ 0 h 72"/>
                  <a:gd name="T40" fmla="*/ 44 w 73"/>
                  <a:gd name="T41" fmla="*/ 0 h 72"/>
                  <a:gd name="T42" fmla="*/ 51 w 73"/>
                  <a:gd name="T43" fmla="*/ 2 h 72"/>
                  <a:gd name="T44" fmla="*/ 57 w 73"/>
                  <a:gd name="T45" fmla="*/ 5 h 72"/>
                  <a:gd name="T46" fmla="*/ 63 w 73"/>
                  <a:gd name="T47" fmla="*/ 10 h 72"/>
                  <a:gd name="T48" fmla="*/ 67 w 73"/>
                  <a:gd name="T49" fmla="*/ 15 h 72"/>
                  <a:gd name="T50" fmla="*/ 70 w 73"/>
                  <a:gd name="T51" fmla="*/ 21 h 72"/>
                  <a:gd name="T52" fmla="*/ 73 w 73"/>
                  <a:gd name="T53" fmla="*/ 28 h 72"/>
                  <a:gd name="T54" fmla="*/ 73 w 73"/>
                  <a:gd name="T55" fmla="*/ 36 h 72"/>
                  <a:gd name="T56" fmla="*/ 73 w 73"/>
                  <a:gd name="T57" fmla="*/ 36 h 72"/>
                  <a:gd name="T58" fmla="*/ 73 w 73"/>
                  <a:gd name="T59" fmla="*/ 43 h 72"/>
                  <a:gd name="T60" fmla="*/ 70 w 73"/>
                  <a:gd name="T61" fmla="*/ 50 h 72"/>
                  <a:gd name="T62" fmla="*/ 67 w 73"/>
                  <a:gd name="T63" fmla="*/ 56 h 72"/>
                  <a:gd name="T64" fmla="*/ 63 w 73"/>
                  <a:gd name="T65" fmla="*/ 62 h 72"/>
                  <a:gd name="T66" fmla="*/ 57 w 73"/>
                  <a:gd name="T67" fmla="*/ 66 h 72"/>
                  <a:gd name="T68" fmla="*/ 51 w 73"/>
                  <a:gd name="T69" fmla="*/ 69 h 72"/>
                  <a:gd name="T70" fmla="*/ 44 w 73"/>
                  <a:gd name="T71" fmla="*/ 72 h 72"/>
                  <a:gd name="T72" fmla="*/ 37 w 73"/>
                  <a:gd name="T73" fmla="*/ 72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73" h="72">
                    <a:moveTo>
                      <a:pt x="37" y="72"/>
                    </a:moveTo>
                    <a:lnTo>
                      <a:pt x="37" y="72"/>
                    </a:lnTo>
                    <a:lnTo>
                      <a:pt x="29" y="72"/>
                    </a:lnTo>
                    <a:lnTo>
                      <a:pt x="22" y="69"/>
                    </a:lnTo>
                    <a:lnTo>
                      <a:pt x="16" y="66"/>
                    </a:lnTo>
                    <a:lnTo>
                      <a:pt x="11" y="62"/>
                    </a:lnTo>
                    <a:lnTo>
                      <a:pt x="6" y="56"/>
                    </a:lnTo>
                    <a:lnTo>
                      <a:pt x="3" y="50"/>
                    </a:lnTo>
                    <a:lnTo>
                      <a:pt x="0" y="43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0" y="28"/>
                    </a:lnTo>
                    <a:lnTo>
                      <a:pt x="3" y="21"/>
                    </a:lnTo>
                    <a:lnTo>
                      <a:pt x="6" y="15"/>
                    </a:lnTo>
                    <a:lnTo>
                      <a:pt x="11" y="10"/>
                    </a:lnTo>
                    <a:lnTo>
                      <a:pt x="16" y="5"/>
                    </a:lnTo>
                    <a:lnTo>
                      <a:pt x="22" y="2"/>
                    </a:lnTo>
                    <a:lnTo>
                      <a:pt x="29" y="0"/>
                    </a:lnTo>
                    <a:lnTo>
                      <a:pt x="37" y="0"/>
                    </a:lnTo>
                    <a:lnTo>
                      <a:pt x="37" y="0"/>
                    </a:lnTo>
                    <a:lnTo>
                      <a:pt x="44" y="0"/>
                    </a:lnTo>
                    <a:lnTo>
                      <a:pt x="51" y="2"/>
                    </a:lnTo>
                    <a:lnTo>
                      <a:pt x="57" y="5"/>
                    </a:lnTo>
                    <a:lnTo>
                      <a:pt x="63" y="10"/>
                    </a:lnTo>
                    <a:lnTo>
                      <a:pt x="67" y="15"/>
                    </a:lnTo>
                    <a:lnTo>
                      <a:pt x="70" y="21"/>
                    </a:lnTo>
                    <a:lnTo>
                      <a:pt x="73" y="28"/>
                    </a:lnTo>
                    <a:lnTo>
                      <a:pt x="73" y="36"/>
                    </a:lnTo>
                    <a:lnTo>
                      <a:pt x="73" y="36"/>
                    </a:lnTo>
                    <a:lnTo>
                      <a:pt x="73" y="43"/>
                    </a:lnTo>
                    <a:lnTo>
                      <a:pt x="70" y="50"/>
                    </a:lnTo>
                    <a:lnTo>
                      <a:pt x="67" y="56"/>
                    </a:lnTo>
                    <a:lnTo>
                      <a:pt x="63" y="62"/>
                    </a:lnTo>
                    <a:lnTo>
                      <a:pt x="57" y="66"/>
                    </a:lnTo>
                    <a:lnTo>
                      <a:pt x="51" y="69"/>
                    </a:lnTo>
                    <a:lnTo>
                      <a:pt x="44" y="72"/>
                    </a:lnTo>
                    <a:lnTo>
                      <a:pt x="37" y="7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00"/>
              </a:p>
            </p:txBody>
          </p:sp>
          <p:sp>
            <p:nvSpPr>
              <p:cNvPr id="37" name="Freeform 1378"/>
              <p:cNvSpPr/>
              <p:nvPr>
                <p:custDataLst>
                  <p:tags r:id="rId35"/>
                </p:custDataLst>
              </p:nvPr>
            </p:nvSpPr>
            <p:spPr bwMode="auto">
              <a:xfrm>
                <a:off x="9786938" y="1257300"/>
                <a:ext cx="58738" cy="60325"/>
              </a:xfrm>
              <a:custGeom>
                <a:avLst/>
                <a:gdLst>
                  <a:gd name="T0" fmla="*/ 38 w 75"/>
                  <a:gd name="T1" fmla="*/ 0 h 75"/>
                  <a:gd name="T2" fmla="*/ 38 w 75"/>
                  <a:gd name="T3" fmla="*/ 0 h 75"/>
                  <a:gd name="T4" fmla="*/ 30 w 75"/>
                  <a:gd name="T5" fmla="*/ 2 h 75"/>
                  <a:gd name="T6" fmla="*/ 23 w 75"/>
                  <a:gd name="T7" fmla="*/ 3 h 75"/>
                  <a:gd name="T8" fmla="*/ 17 w 75"/>
                  <a:gd name="T9" fmla="*/ 7 h 75"/>
                  <a:gd name="T10" fmla="*/ 12 w 75"/>
                  <a:gd name="T11" fmla="*/ 12 h 75"/>
                  <a:gd name="T12" fmla="*/ 7 w 75"/>
                  <a:gd name="T13" fmla="*/ 17 h 75"/>
                  <a:gd name="T14" fmla="*/ 3 w 75"/>
                  <a:gd name="T15" fmla="*/ 23 h 75"/>
                  <a:gd name="T16" fmla="*/ 1 w 75"/>
                  <a:gd name="T17" fmla="*/ 30 h 75"/>
                  <a:gd name="T18" fmla="*/ 0 w 75"/>
                  <a:gd name="T19" fmla="*/ 38 h 75"/>
                  <a:gd name="T20" fmla="*/ 0 w 75"/>
                  <a:gd name="T21" fmla="*/ 38 h 75"/>
                  <a:gd name="T22" fmla="*/ 1 w 75"/>
                  <a:gd name="T23" fmla="*/ 45 h 75"/>
                  <a:gd name="T24" fmla="*/ 3 w 75"/>
                  <a:gd name="T25" fmla="*/ 52 h 75"/>
                  <a:gd name="T26" fmla="*/ 7 w 75"/>
                  <a:gd name="T27" fmla="*/ 58 h 75"/>
                  <a:gd name="T28" fmla="*/ 12 w 75"/>
                  <a:gd name="T29" fmla="*/ 64 h 75"/>
                  <a:gd name="T30" fmla="*/ 17 w 75"/>
                  <a:gd name="T31" fmla="*/ 68 h 75"/>
                  <a:gd name="T32" fmla="*/ 23 w 75"/>
                  <a:gd name="T33" fmla="*/ 72 h 75"/>
                  <a:gd name="T34" fmla="*/ 30 w 75"/>
                  <a:gd name="T35" fmla="*/ 74 h 75"/>
                  <a:gd name="T36" fmla="*/ 38 w 75"/>
                  <a:gd name="T37" fmla="*/ 75 h 75"/>
                  <a:gd name="T38" fmla="*/ 38 w 75"/>
                  <a:gd name="T39" fmla="*/ 75 h 75"/>
                  <a:gd name="T40" fmla="*/ 45 w 75"/>
                  <a:gd name="T41" fmla="*/ 74 h 75"/>
                  <a:gd name="T42" fmla="*/ 52 w 75"/>
                  <a:gd name="T43" fmla="*/ 72 h 75"/>
                  <a:gd name="T44" fmla="*/ 58 w 75"/>
                  <a:gd name="T45" fmla="*/ 68 h 75"/>
                  <a:gd name="T46" fmla="*/ 64 w 75"/>
                  <a:gd name="T47" fmla="*/ 64 h 75"/>
                  <a:gd name="T48" fmla="*/ 68 w 75"/>
                  <a:gd name="T49" fmla="*/ 58 h 75"/>
                  <a:gd name="T50" fmla="*/ 72 w 75"/>
                  <a:gd name="T51" fmla="*/ 52 h 75"/>
                  <a:gd name="T52" fmla="*/ 74 w 75"/>
                  <a:gd name="T53" fmla="*/ 45 h 75"/>
                  <a:gd name="T54" fmla="*/ 75 w 75"/>
                  <a:gd name="T55" fmla="*/ 38 h 75"/>
                  <a:gd name="T56" fmla="*/ 75 w 75"/>
                  <a:gd name="T57" fmla="*/ 38 h 75"/>
                  <a:gd name="T58" fmla="*/ 74 w 75"/>
                  <a:gd name="T59" fmla="*/ 30 h 75"/>
                  <a:gd name="T60" fmla="*/ 72 w 75"/>
                  <a:gd name="T61" fmla="*/ 23 h 75"/>
                  <a:gd name="T62" fmla="*/ 68 w 75"/>
                  <a:gd name="T63" fmla="*/ 17 h 75"/>
                  <a:gd name="T64" fmla="*/ 64 w 75"/>
                  <a:gd name="T65" fmla="*/ 12 h 75"/>
                  <a:gd name="T66" fmla="*/ 58 w 75"/>
                  <a:gd name="T67" fmla="*/ 7 h 75"/>
                  <a:gd name="T68" fmla="*/ 52 w 75"/>
                  <a:gd name="T69" fmla="*/ 3 h 75"/>
                  <a:gd name="T70" fmla="*/ 45 w 75"/>
                  <a:gd name="T71" fmla="*/ 2 h 75"/>
                  <a:gd name="T72" fmla="*/ 38 w 75"/>
                  <a:gd name="T73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75" h="75">
                    <a:moveTo>
                      <a:pt x="38" y="0"/>
                    </a:moveTo>
                    <a:lnTo>
                      <a:pt x="38" y="0"/>
                    </a:lnTo>
                    <a:lnTo>
                      <a:pt x="30" y="2"/>
                    </a:lnTo>
                    <a:lnTo>
                      <a:pt x="23" y="3"/>
                    </a:lnTo>
                    <a:lnTo>
                      <a:pt x="17" y="7"/>
                    </a:lnTo>
                    <a:lnTo>
                      <a:pt x="12" y="12"/>
                    </a:lnTo>
                    <a:lnTo>
                      <a:pt x="7" y="17"/>
                    </a:lnTo>
                    <a:lnTo>
                      <a:pt x="3" y="23"/>
                    </a:lnTo>
                    <a:lnTo>
                      <a:pt x="1" y="30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1" y="45"/>
                    </a:lnTo>
                    <a:lnTo>
                      <a:pt x="3" y="52"/>
                    </a:lnTo>
                    <a:lnTo>
                      <a:pt x="7" y="58"/>
                    </a:lnTo>
                    <a:lnTo>
                      <a:pt x="12" y="64"/>
                    </a:lnTo>
                    <a:lnTo>
                      <a:pt x="17" y="68"/>
                    </a:lnTo>
                    <a:lnTo>
                      <a:pt x="23" y="72"/>
                    </a:lnTo>
                    <a:lnTo>
                      <a:pt x="30" y="74"/>
                    </a:lnTo>
                    <a:lnTo>
                      <a:pt x="38" y="75"/>
                    </a:lnTo>
                    <a:lnTo>
                      <a:pt x="38" y="75"/>
                    </a:lnTo>
                    <a:lnTo>
                      <a:pt x="45" y="74"/>
                    </a:lnTo>
                    <a:lnTo>
                      <a:pt x="52" y="72"/>
                    </a:lnTo>
                    <a:lnTo>
                      <a:pt x="58" y="68"/>
                    </a:lnTo>
                    <a:lnTo>
                      <a:pt x="64" y="64"/>
                    </a:lnTo>
                    <a:lnTo>
                      <a:pt x="68" y="58"/>
                    </a:lnTo>
                    <a:lnTo>
                      <a:pt x="72" y="52"/>
                    </a:lnTo>
                    <a:lnTo>
                      <a:pt x="74" y="45"/>
                    </a:lnTo>
                    <a:lnTo>
                      <a:pt x="75" y="38"/>
                    </a:lnTo>
                    <a:lnTo>
                      <a:pt x="75" y="38"/>
                    </a:lnTo>
                    <a:lnTo>
                      <a:pt x="74" y="30"/>
                    </a:lnTo>
                    <a:lnTo>
                      <a:pt x="72" y="23"/>
                    </a:lnTo>
                    <a:lnTo>
                      <a:pt x="68" y="17"/>
                    </a:lnTo>
                    <a:lnTo>
                      <a:pt x="64" y="12"/>
                    </a:lnTo>
                    <a:lnTo>
                      <a:pt x="58" y="7"/>
                    </a:lnTo>
                    <a:lnTo>
                      <a:pt x="52" y="3"/>
                    </a:lnTo>
                    <a:lnTo>
                      <a:pt x="45" y="2"/>
                    </a:lnTo>
                    <a:lnTo>
                      <a:pt x="3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00"/>
              </a:p>
            </p:txBody>
          </p:sp>
          <p:sp>
            <p:nvSpPr>
              <p:cNvPr id="38" name="Freeform 1379"/>
              <p:cNvSpPr>
                <a:spLocks noEditPoints="1"/>
              </p:cNvSpPr>
              <p:nvPr>
                <p:custDataLst>
                  <p:tags r:id="rId36"/>
                </p:custDataLst>
              </p:nvPr>
            </p:nvSpPr>
            <p:spPr bwMode="auto">
              <a:xfrm>
                <a:off x="9786938" y="1258888"/>
                <a:ext cx="57150" cy="57150"/>
              </a:xfrm>
              <a:custGeom>
                <a:avLst/>
                <a:gdLst>
                  <a:gd name="T0" fmla="*/ 37 w 73"/>
                  <a:gd name="T1" fmla="*/ 72 h 72"/>
                  <a:gd name="T2" fmla="*/ 24 w 73"/>
                  <a:gd name="T3" fmla="*/ 69 h 72"/>
                  <a:gd name="T4" fmla="*/ 12 w 73"/>
                  <a:gd name="T5" fmla="*/ 60 h 72"/>
                  <a:gd name="T6" fmla="*/ 3 w 73"/>
                  <a:gd name="T7" fmla="*/ 49 h 72"/>
                  <a:gd name="T8" fmla="*/ 0 w 73"/>
                  <a:gd name="T9" fmla="*/ 36 h 72"/>
                  <a:gd name="T10" fmla="*/ 2 w 73"/>
                  <a:gd name="T11" fmla="*/ 28 h 72"/>
                  <a:gd name="T12" fmla="*/ 8 w 73"/>
                  <a:gd name="T13" fmla="*/ 15 h 72"/>
                  <a:gd name="T14" fmla="*/ 16 w 73"/>
                  <a:gd name="T15" fmla="*/ 5 h 72"/>
                  <a:gd name="T16" fmla="*/ 29 w 73"/>
                  <a:gd name="T17" fmla="*/ 1 h 72"/>
                  <a:gd name="T18" fmla="*/ 37 w 73"/>
                  <a:gd name="T19" fmla="*/ 0 h 72"/>
                  <a:gd name="T20" fmla="*/ 51 w 73"/>
                  <a:gd name="T21" fmla="*/ 2 h 72"/>
                  <a:gd name="T22" fmla="*/ 63 w 73"/>
                  <a:gd name="T23" fmla="*/ 10 h 72"/>
                  <a:gd name="T24" fmla="*/ 70 w 73"/>
                  <a:gd name="T25" fmla="*/ 21 h 72"/>
                  <a:gd name="T26" fmla="*/ 73 w 73"/>
                  <a:gd name="T27" fmla="*/ 36 h 72"/>
                  <a:gd name="T28" fmla="*/ 71 w 73"/>
                  <a:gd name="T29" fmla="*/ 43 h 72"/>
                  <a:gd name="T30" fmla="*/ 67 w 73"/>
                  <a:gd name="T31" fmla="*/ 56 h 72"/>
                  <a:gd name="T32" fmla="*/ 57 w 73"/>
                  <a:gd name="T33" fmla="*/ 64 h 72"/>
                  <a:gd name="T34" fmla="*/ 44 w 73"/>
                  <a:gd name="T35" fmla="*/ 70 h 72"/>
                  <a:gd name="T36" fmla="*/ 37 w 73"/>
                  <a:gd name="T37" fmla="*/ 0 h 72"/>
                  <a:gd name="T38" fmla="*/ 29 w 73"/>
                  <a:gd name="T39" fmla="*/ 0 h 72"/>
                  <a:gd name="T40" fmla="*/ 16 w 73"/>
                  <a:gd name="T41" fmla="*/ 5 h 72"/>
                  <a:gd name="T42" fmla="*/ 6 w 73"/>
                  <a:gd name="T43" fmla="*/ 15 h 72"/>
                  <a:gd name="T44" fmla="*/ 0 w 73"/>
                  <a:gd name="T45" fmla="*/ 28 h 72"/>
                  <a:gd name="T46" fmla="*/ 0 w 73"/>
                  <a:gd name="T47" fmla="*/ 36 h 72"/>
                  <a:gd name="T48" fmla="*/ 3 w 73"/>
                  <a:gd name="T49" fmla="*/ 50 h 72"/>
                  <a:gd name="T50" fmla="*/ 11 w 73"/>
                  <a:gd name="T51" fmla="*/ 62 h 72"/>
                  <a:gd name="T52" fmla="*/ 22 w 73"/>
                  <a:gd name="T53" fmla="*/ 69 h 72"/>
                  <a:gd name="T54" fmla="*/ 37 w 73"/>
                  <a:gd name="T55" fmla="*/ 72 h 72"/>
                  <a:gd name="T56" fmla="*/ 44 w 73"/>
                  <a:gd name="T57" fmla="*/ 72 h 72"/>
                  <a:gd name="T58" fmla="*/ 57 w 73"/>
                  <a:gd name="T59" fmla="*/ 66 h 72"/>
                  <a:gd name="T60" fmla="*/ 67 w 73"/>
                  <a:gd name="T61" fmla="*/ 56 h 72"/>
                  <a:gd name="T62" fmla="*/ 73 w 73"/>
                  <a:gd name="T63" fmla="*/ 43 h 72"/>
                  <a:gd name="T64" fmla="*/ 73 w 73"/>
                  <a:gd name="T65" fmla="*/ 36 h 72"/>
                  <a:gd name="T66" fmla="*/ 70 w 73"/>
                  <a:gd name="T67" fmla="*/ 21 h 72"/>
                  <a:gd name="T68" fmla="*/ 63 w 73"/>
                  <a:gd name="T69" fmla="*/ 10 h 72"/>
                  <a:gd name="T70" fmla="*/ 51 w 73"/>
                  <a:gd name="T71" fmla="*/ 2 h 72"/>
                  <a:gd name="T72" fmla="*/ 37 w 73"/>
                  <a:gd name="T73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73" h="72">
                    <a:moveTo>
                      <a:pt x="37" y="72"/>
                    </a:moveTo>
                    <a:lnTo>
                      <a:pt x="37" y="72"/>
                    </a:lnTo>
                    <a:lnTo>
                      <a:pt x="29" y="70"/>
                    </a:lnTo>
                    <a:lnTo>
                      <a:pt x="24" y="69"/>
                    </a:lnTo>
                    <a:lnTo>
                      <a:pt x="16" y="64"/>
                    </a:lnTo>
                    <a:lnTo>
                      <a:pt x="12" y="60"/>
                    </a:lnTo>
                    <a:lnTo>
                      <a:pt x="8" y="56"/>
                    </a:lnTo>
                    <a:lnTo>
                      <a:pt x="3" y="49"/>
                    </a:lnTo>
                    <a:lnTo>
                      <a:pt x="2" y="43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2" y="28"/>
                    </a:lnTo>
                    <a:lnTo>
                      <a:pt x="3" y="21"/>
                    </a:lnTo>
                    <a:lnTo>
                      <a:pt x="8" y="15"/>
                    </a:lnTo>
                    <a:lnTo>
                      <a:pt x="12" y="10"/>
                    </a:lnTo>
                    <a:lnTo>
                      <a:pt x="16" y="5"/>
                    </a:lnTo>
                    <a:lnTo>
                      <a:pt x="24" y="2"/>
                    </a:lnTo>
                    <a:lnTo>
                      <a:pt x="29" y="1"/>
                    </a:lnTo>
                    <a:lnTo>
                      <a:pt x="37" y="0"/>
                    </a:lnTo>
                    <a:lnTo>
                      <a:pt x="37" y="0"/>
                    </a:lnTo>
                    <a:lnTo>
                      <a:pt x="44" y="1"/>
                    </a:lnTo>
                    <a:lnTo>
                      <a:pt x="51" y="2"/>
                    </a:lnTo>
                    <a:lnTo>
                      <a:pt x="57" y="5"/>
                    </a:lnTo>
                    <a:lnTo>
                      <a:pt x="63" y="10"/>
                    </a:lnTo>
                    <a:lnTo>
                      <a:pt x="67" y="15"/>
                    </a:lnTo>
                    <a:lnTo>
                      <a:pt x="70" y="21"/>
                    </a:lnTo>
                    <a:lnTo>
                      <a:pt x="71" y="28"/>
                    </a:lnTo>
                    <a:lnTo>
                      <a:pt x="73" y="36"/>
                    </a:lnTo>
                    <a:lnTo>
                      <a:pt x="73" y="36"/>
                    </a:lnTo>
                    <a:lnTo>
                      <a:pt x="71" y="43"/>
                    </a:lnTo>
                    <a:lnTo>
                      <a:pt x="70" y="49"/>
                    </a:lnTo>
                    <a:lnTo>
                      <a:pt x="67" y="56"/>
                    </a:lnTo>
                    <a:lnTo>
                      <a:pt x="63" y="60"/>
                    </a:lnTo>
                    <a:lnTo>
                      <a:pt x="57" y="64"/>
                    </a:lnTo>
                    <a:lnTo>
                      <a:pt x="51" y="69"/>
                    </a:lnTo>
                    <a:lnTo>
                      <a:pt x="44" y="70"/>
                    </a:lnTo>
                    <a:lnTo>
                      <a:pt x="37" y="72"/>
                    </a:lnTo>
                    <a:close/>
                    <a:moveTo>
                      <a:pt x="37" y="0"/>
                    </a:moveTo>
                    <a:lnTo>
                      <a:pt x="37" y="0"/>
                    </a:lnTo>
                    <a:lnTo>
                      <a:pt x="29" y="0"/>
                    </a:lnTo>
                    <a:lnTo>
                      <a:pt x="22" y="2"/>
                    </a:lnTo>
                    <a:lnTo>
                      <a:pt x="16" y="5"/>
                    </a:lnTo>
                    <a:lnTo>
                      <a:pt x="11" y="10"/>
                    </a:lnTo>
                    <a:lnTo>
                      <a:pt x="6" y="15"/>
                    </a:lnTo>
                    <a:lnTo>
                      <a:pt x="3" y="21"/>
                    </a:lnTo>
                    <a:lnTo>
                      <a:pt x="0" y="28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0" y="43"/>
                    </a:lnTo>
                    <a:lnTo>
                      <a:pt x="3" y="50"/>
                    </a:lnTo>
                    <a:lnTo>
                      <a:pt x="6" y="56"/>
                    </a:lnTo>
                    <a:lnTo>
                      <a:pt x="11" y="62"/>
                    </a:lnTo>
                    <a:lnTo>
                      <a:pt x="16" y="66"/>
                    </a:lnTo>
                    <a:lnTo>
                      <a:pt x="22" y="69"/>
                    </a:lnTo>
                    <a:lnTo>
                      <a:pt x="29" y="72"/>
                    </a:lnTo>
                    <a:lnTo>
                      <a:pt x="37" y="72"/>
                    </a:lnTo>
                    <a:lnTo>
                      <a:pt x="37" y="72"/>
                    </a:lnTo>
                    <a:lnTo>
                      <a:pt x="44" y="72"/>
                    </a:lnTo>
                    <a:lnTo>
                      <a:pt x="51" y="69"/>
                    </a:lnTo>
                    <a:lnTo>
                      <a:pt x="57" y="66"/>
                    </a:lnTo>
                    <a:lnTo>
                      <a:pt x="63" y="62"/>
                    </a:lnTo>
                    <a:lnTo>
                      <a:pt x="67" y="56"/>
                    </a:lnTo>
                    <a:lnTo>
                      <a:pt x="70" y="50"/>
                    </a:lnTo>
                    <a:lnTo>
                      <a:pt x="73" y="43"/>
                    </a:lnTo>
                    <a:lnTo>
                      <a:pt x="73" y="36"/>
                    </a:lnTo>
                    <a:lnTo>
                      <a:pt x="73" y="36"/>
                    </a:lnTo>
                    <a:lnTo>
                      <a:pt x="73" y="28"/>
                    </a:lnTo>
                    <a:lnTo>
                      <a:pt x="70" y="21"/>
                    </a:lnTo>
                    <a:lnTo>
                      <a:pt x="67" y="15"/>
                    </a:lnTo>
                    <a:lnTo>
                      <a:pt x="63" y="10"/>
                    </a:lnTo>
                    <a:lnTo>
                      <a:pt x="57" y="5"/>
                    </a:lnTo>
                    <a:lnTo>
                      <a:pt x="51" y="2"/>
                    </a:lnTo>
                    <a:lnTo>
                      <a:pt x="44" y="0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D645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00"/>
              </a:p>
            </p:txBody>
          </p:sp>
          <p:sp>
            <p:nvSpPr>
              <p:cNvPr id="39" name="Freeform 1380"/>
              <p:cNvSpPr/>
              <p:nvPr>
                <p:custDataLst>
                  <p:tags r:id="rId37"/>
                </p:custDataLst>
              </p:nvPr>
            </p:nvSpPr>
            <p:spPr bwMode="auto">
              <a:xfrm>
                <a:off x="9786938" y="1258888"/>
                <a:ext cx="57150" cy="57150"/>
              </a:xfrm>
              <a:custGeom>
                <a:avLst/>
                <a:gdLst>
                  <a:gd name="T0" fmla="*/ 37 w 73"/>
                  <a:gd name="T1" fmla="*/ 72 h 72"/>
                  <a:gd name="T2" fmla="*/ 37 w 73"/>
                  <a:gd name="T3" fmla="*/ 72 h 72"/>
                  <a:gd name="T4" fmla="*/ 29 w 73"/>
                  <a:gd name="T5" fmla="*/ 70 h 72"/>
                  <a:gd name="T6" fmla="*/ 24 w 73"/>
                  <a:gd name="T7" fmla="*/ 69 h 72"/>
                  <a:gd name="T8" fmla="*/ 16 w 73"/>
                  <a:gd name="T9" fmla="*/ 64 h 72"/>
                  <a:gd name="T10" fmla="*/ 12 w 73"/>
                  <a:gd name="T11" fmla="*/ 60 h 72"/>
                  <a:gd name="T12" fmla="*/ 8 w 73"/>
                  <a:gd name="T13" fmla="*/ 56 h 72"/>
                  <a:gd name="T14" fmla="*/ 3 w 73"/>
                  <a:gd name="T15" fmla="*/ 49 h 72"/>
                  <a:gd name="T16" fmla="*/ 2 w 73"/>
                  <a:gd name="T17" fmla="*/ 43 h 72"/>
                  <a:gd name="T18" fmla="*/ 0 w 73"/>
                  <a:gd name="T19" fmla="*/ 36 h 72"/>
                  <a:gd name="T20" fmla="*/ 0 w 73"/>
                  <a:gd name="T21" fmla="*/ 36 h 72"/>
                  <a:gd name="T22" fmla="*/ 2 w 73"/>
                  <a:gd name="T23" fmla="*/ 28 h 72"/>
                  <a:gd name="T24" fmla="*/ 3 w 73"/>
                  <a:gd name="T25" fmla="*/ 21 h 72"/>
                  <a:gd name="T26" fmla="*/ 8 w 73"/>
                  <a:gd name="T27" fmla="*/ 15 h 72"/>
                  <a:gd name="T28" fmla="*/ 12 w 73"/>
                  <a:gd name="T29" fmla="*/ 10 h 72"/>
                  <a:gd name="T30" fmla="*/ 16 w 73"/>
                  <a:gd name="T31" fmla="*/ 5 h 72"/>
                  <a:gd name="T32" fmla="*/ 24 w 73"/>
                  <a:gd name="T33" fmla="*/ 2 h 72"/>
                  <a:gd name="T34" fmla="*/ 29 w 73"/>
                  <a:gd name="T35" fmla="*/ 1 h 72"/>
                  <a:gd name="T36" fmla="*/ 37 w 73"/>
                  <a:gd name="T37" fmla="*/ 0 h 72"/>
                  <a:gd name="T38" fmla="*/ 37 w 73"/>
                  <a:gd name="T39" fmla="*/ 0 h 72"/>
                  <a:gd name="T40" fmla="*/ 44 w 73"/>
                  <a:gd name="T41" fmla="*/ 1 h 72"/>
                  <a:gd name="T42" fmla="*/ 51 w 73"/>
                  <a:gd name="T43" fmla="*/ 2 h 72"/>
                  <a:gd name="T44" fmla="*/ 57 w 73"/>
                  <a:gd name="T45" fmla="*/ 5 h 72"/>
                  <a:gd name="T46" fmla="*/ 63 w 73"/>
                  <a:gd name="T47" fmla="*/ 10 h 72"/>
                  <a:gd name="T48" fmla="*/ 67 w 73"/>
                  <a:gd name="T49" fmla="*/ 15 h 72"/>
                  <a:gd name="T50" fmla="*/ 70 w 73"/>
                  <a:gd name="T51" fmla="*/ 21 h 72"/>
                  <a:gd name="T52" fmla="*/ 71 w 73"/>
                  <a:gd name="T53" fmla="*/ 28 h 72"/>
                  <a:gd name="T54" fmla="*/ 73 w 73"/>
                  <a:gd name="T55" fmla="*/ 36 h 72"/>
                  <a:gd name="T56" fmla="*/ 73 w 73"/>
                  <a:gd name="T57" fmla="*/ 36 h 72"/>
                  <a:gd name="T58" fmla="*/ 71 w 73"/>
                  <a:gd name="T59" fmla="*/ 43 h 72"/>
                  <a:gd name="T60" fmla="*/ 70 w 73"/>
                  <a:gd name="T61" fmla="*/ 49 h 72"/>
                  <a:gd name="T62" fmla="*/ 67 w 73"/>
                  <a:gd name="T63" fmla="*/ 56 h 72"/>
                  <a:gd name="T64" fmla="*/ 63 w 73"/>
                  <a:gd name="T65" fmla="*/ 60 h 72"/>
                  <a:gd name="T66" fmla="*/ 57 w 73"/>
                  <a:gd name="T67" fmla="*/ 64 h 72"/>
                  <a:gd name="T68" fmla="*/ 51 w 73"/>
                  <a:gd name="T69" fmla="*/ 69 h 72"/>
                  <a:gd name="T70" fmla="*/ 44 w 73"/>
                  <a:gd name="T71" fmla="*/ 70 h 72"/>
                  <a:gd name="T72" fmla="*/ 37 w 73"/>
                  <a:gd name="T73" fmla="*/ 72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73" h="72">
                    <a:moveTo>
                      <a:pt x="37" y="72"/>
                    </a:moveTo>
                    <a:lnTo>
                      <a:pt x="37" y="72"/>
                    </a:lnTo>
                    <a:lnTo>
                      <a:pt x="29" y="70"/>
                    </a:lnTo>
                    <a:lnTo>
                      <a:pt x="24" y="69"/>
                    </a:lnTo>
                    <a:lnTo>
                      <a:pt x="16" y="64"/>
                    </a:lnTo>
                    <a:lnTo>
                      <a:pt x="12" y="60"/>
                    </a:lnTo>
                    <a:lnTo>
                      <a:pt x="8" y="56"/>
                    </a:lnTo>
                    <a:lnTo>
                      <a:pt x="3" y="49"/>
                    </a:lnTo>
                    <a:lnTo>
                      <a:pt x="2" y="43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2" y="28"/>
                    </a:lnTo>
                    <a:lnTo>
                      <a:pt x="3" y="21"/>
                    </a:lnTo>
                    <a:lnTo>
                      <a:pt x="8" y="15"/>
                    </a:lnTo>
                    <a:lnTo>
                      <a:pt x="12" y="10"/>
                    </a:lnTo>
                    <a:lnTo>
                      <a:pt x="16" y="5"/>
                    </a:lnTo>
                    <a:lnTo>
                      <a:pt x="24" y="2"/>
                    </a:lnTo>
                    <a:lnTo>
                      <a:pt x="29" y="1"/>
                    </a:lnTo>
                    <a:lnTo>
                      <a:pt x="37" y="0"/>
                    </a:lnTo>
                    <a:lnTo>
                      <a:pt x="37" y="0"/>
                    </a:lnTo>
                    <a:lnTo>
                      <a:pt x="44" y="1"/>
                    </a:lnTo>
                    <a:lnTo>
                      <a:pt x="51" y="2"/>
                    </a:lnTo>
                    <a:lnTo>
                      <a:pt x="57" y="5"/>
                    </a:lnTo>
                    <a:lnTo>
                      <a:pt x="63" y="10"/>
                    </a:lnTo>
                    <a:lnTo>
                      <a:pt x="67" y="15"/>
                    </a:lnTo>
                    <a:lnTo>
                      <a:pt x="70" y="21"/>
                    </a:lnTo>
                    <a:lnTo>
                      <a:pt x="71" y="28"/>
                    </a:lnTo>
                    <a:lnTo>
                      <a:pt x="73" y="36"/>
                    </a:lnTo>
                    <a:lnTo>
                      <a:pt x="73" y="36"/>
                    </a:lnTo>
                    <a:lnTo>
                      <a:pt x="71" y="43"/>
                    </a:lnTo>
                    <a:lnTo>
                      <a:pt x="70" y="49"/>
                    </a:lnTo>
                    <a:lnTo>
                      <a:pt x="67" y="56"/>
                    </a:lnTo>
                    <a:lnTo>
                      <a:pt x="63" y="60"/>
                    </a:lnTo>
                    <a:lnTo>
                      <a:pt x="57" y="64"/>
                    </a:lnTo>
                    <a:lnTo>
                      <a:pt x="51" y="69"/>
                    </a:lnTo>
                    <a:lnTo>
                      <a:pt x="44" y="70"/>
                    </a:lnTo>
                    <a:lnTo>
                      <a:pt x="37" y="7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00"/>
              </a:p>
            </p:txBody>
          </p:sp>
          <p:sp>
            <p:nvSpPr>
              <p:cNvPr id="40" name="Freeform 1381"/>
              <p:cNvSpPr/>
              <p:nvPr>
                <p:custDataLst>
                  <p:tags r:id="rId38"/>
                </p:custDataLst>
              </p:nvPr>
            </p:nvSpPr>
            <p:spPr bwMode="auto">
              <a:xfrm>
                <a:off x="9786938" y="1258888"/>
                <a:ext cx="57150" cy="57150"/>
              </a:xfrm>
              <a:custGeom>
                <a:avLst/>
                <a:gdLst>
                  <a:gd name="T0" fmla="*/ 37 w 73"/>
                  <a:gd name="T1" fmla="*/ 0 h 72"/>
                  <a:gd name="T2" fmla="*/ 37 w 73"/>
                  <a:gd name="T3" fmla="*/ 0 h 72"/>
                  <a:gd name="T4" fmla="*/ 29 w 73"/>
                  <a:gd name="T5" fmla="*/ 0 h 72"/>
                  <a:gd name="T6" fmla="*/ 22 w 73"/>
                  <a:gd name="T7" fmla="*/ 2 h 72"/>
                  <a:gd name="T8" fmla="*/ 16 w 73"/>
                  <a:gd name="T9" fmla="*/ 5 h 72"/>
                  <a:gd name="T10" fmla="*/ 11 w 73"/>
                  <a:gd name="T11" fmla="*/ 10 h 72"/>
                  <a:gd name="T12" fmla="*/ 6 w 73"/>
                  <a:gd name="T13" fmla="*/ 15 h 72"/>
                  <a:gd name="T14" fmla="*/ 3 w 73"/>
                  <a:gd name="T15" fmla="*/ 21 h 72"/>
                  <a:gd name="T16" fmla="*/ 0 w 73"/>
                  <a:gd name="T17" fmla="*/ 28 h 72"/>
                  <a:gd name="T18" fmla="*/ 0 w 73"/>
                  <a:gd name="T19" fmla="*/ 36 h 72"/>
                  <a:gd name="T20" fmla="*/ 0 w 73"/>
                  <a:gd name="T21" fmla="*/ 36 h 72"/>
                  <a:gd name="T22" fmla="*/ 0 w 73"/>
                  <a:gd name="T23" fmla="*/ 43 h 72"/>
                  <a:gd name="T24" fmla="*/ 3 w 73"/>
                  <a:gd name="T25" fmla="*/ 50 h 72"/>
                  <a:gd name="T26" fmla="*/ 6 w 73"/>
                  <a:gd name="T27" fmla="*/ 56 h 72"/>
                  <a:gd name="T28" fmla="*/ 11 w 73"/>
                  <a:gd name="T29" fmla="*/ 62 h 72"/>
                  <a:gd name="T30" fmla="*/ 16 w 73"/>
                  <a:gd name="T31" fmla="*/ 66 h 72"/>
                  <a:gd name="T32" fmla="*/ 22 w 73"/>
                  <a:gd name="T33" fmla="*/ 69 h 72"/>
                  <a:gd name="T34" fmla="*/ 29 w 73"/>
                  <a:gd name="T35" fmla="*/ 72 h 72"/>
                  <a:gd name="T36" fmla="*/ 37 w 73"/>
                  <a:gd name="T37" fmla="*/ 72 h 72"/>
                  <a:gd name="T38" fmla="*/ 37 w 73"/>
                  <a:gd name="T39" fmla="*/ 72 h 72"/>
                  <a:gd name="T40" fmla="*/ 44 w 73"/>
                  <a:gd name="T41" fmla="*/ 72 h 72"/>
                  <a:gd name="T42" fmla="*/ 51 w 73"/>
                  <a:gd name="T43" fmla="*/ 69 h 72"/>
                  <a:gd name="T44" fmla="*/ 57 w 73"/>
                  <a:gd name="T45" fmla="*/ 66 h 72"/>
                  <a:gd name="T46" fmla="*/ 63 w 73"/>
                  <a:gd name="T47" fmla="*/ 62 h 72"/>
                  <a:gd name="T48" fmla="*/ 67 w 73"/>
                  <a:gd name="T49" fmla="*/ 56 h 72"/>
                  <a:gd name="T50" fmla="*/ 70 w 73"/>
                  <a:gd name="T51" fmla="*/ 50 h 72"/>
                  <a:gd name="T52" fmla="*/ 73 w 73"/>
                  <a:gd name="T53" fmla="*/ 43 h 72"/>
                  <a:gd name="T54" fmla="*/ 73 w 73"/>
                  <a:gd name="T55" fmla="*/ 36 h 72"/>
                  <a:gd name="T56" fmla="*/ 73 w 73"/>
                  <a:gd name="T57" fmla="*/ 36 h 72"/>
                  <a:gd name="T58" fmla="*/ 73 w 73"/>
                  <a:gd name="T59" fmla="*/ 28 h 72"/>
                  <a:gd name="T60" fmla="*/ 70 w 73"/>
                  <a:gd name="T61" fmla="*/ 21 h 72"/>
                  <a:gd name="T62" fmla="*/ 67 w 73"/>
                  <a:gd name="T63" fmla="*/ 15 h 72"/>
                  <a:gd name="T64" fmla="*/ 63 w 73"/>
                  <a:gd name="T65" fmla="*/ 10 h 72"/>
                  <a:gd name="T66" fmla="*/ 57 w 73"/>
                  <a:gd name="T67" fmla="*/ 5 h 72"/>
                  <a:gd name="T68" fmla="*/ 51 w 73"/>
                  <a:gd name="T69" fmla="*/ 2 h 72"/>
                  <a:gd name="T70" fmla="*/ 44 w 73"/>
                  <a:gd name="T71" fmla="*/ 0 h 72"/>
                  <a:gd name="T72" fmla="*/ 37 w 73"/>
                  <a:gd name="T73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73" h="72">
                    <a:moveTo>
                      <a:pt x="37" y="0"/>
                    </a:moveTo>
                    <a:lnTo>
                      <a:pt x="37" y="0"/>
                    </a:lnTo>
                    <a:lnTo>
                      <a:pt x="29" y="0"/>
                    </a:lnTo>
                    <a:lnTo>
                      <a:pt x="22" y="2"/>
                    </a:lnTo>
                    <a:lnTo>
                      <a:pt x="16" y="5"/>
                    </a:lnTo>
                    <a:lnTo>
                      <a:pt x="11" y="10"/>
                    </a:lnTo>
                    <a:lnTo>
                      <a:pt x="6" y="15"/>
                    </a:lnTo>
                    <a:lnTo>
                      <a:pt x="3" y="21"/>
                    </a:lnTo>
                    <a:lnTo>
                      <a:pt x="0" y="28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0" y="43"/>
                    </a:lnTo>
                    <a:lnTo>
                      <a:pt x="3" y="50"/>
                    </a:lnTo>
                    <a:lnTo>
                      <a:pt x="6" y="56"/>
                    </a:lnTo>
                    <a:lnTo>
                      <a:pt x="11" y="62"/>
                    </a:lnTo>
                    <a:lnTo>
                      <a:pt x="16" y="66"/>
                    </a:lnTo>
                    <a:lnTo>
                      <a:pt x="22" y="69"/>
                    </a:lnTo>
                    <a:lnTo>
                      <a:pt x="29" y="72"/>
                    </a:lnTo>
                    <a:lnTo>
                      <a:pt x="37" y="72"/>
                    </a:lnTo>
                    <a:lnTo>
                      <a:pt x="37" y="72"/>
                    </a:lnTo>
                    <a:lnTo>
                      <a:pt x="44" y="72"/>
                    </a:lnTo>
                    <a:lnTo>
                      <a:pt x="51" y="69"/>
                    </a:lnTo>
                    <a:lnTo>
                      <a:pt x="57" y="66"/>
                    </a:lnTo>
                    <a:lnTo>
                      <a:pt x="63" y="62"/>
                    </a:lnTo>
                    <a:lnTo>
                      <a:pt x="67" y="56"/>
                    </a:lnTo>
                    <a:lnTo>
                      <a:pt x="70" y="50"/>
                    </a:lnTo>
                    <a:lnTo>
                      <a:pt x="73" y="43"/>
                    </a:lnTo>
                    <a:lnTo>
                      <a:pt x="73" y="36"/>
                    </a:lnTo>
                    <a:lnTo>
                      <a:pt x="73" y="36"/>
                    </a:lnTo>
                    <a:lnTo>
                      <a:pt x="73" y="28"/>
                    </a:lnTo>
                    <a:lnTo>
                      <a:pt x="70" y="21"/>
                    </a:lnTo>
                    <a:lnTo>
                      <a:pt x="67" y="15"/>
                    </a:lnTo>
                    <a:lnTo>
                      <a:pt x="63" y="10"/>
                    </a:lnTo>
                    <a:lnTo>
                      <a:pt x="57" y="5"/>
                    </a:lnTo>
                    <a:lnTo>
                      <a:pt x="51" y="2"/>
                    </a:lnTo>
                    <a:lnTo>
                      <a:pt x="44" y="0"/>
                    </a:lnTo>
                    <a:lnTo>
                      <a:pt x="3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00"/>
              </a:p>
            </p:txBody>
          </p:sp>
          <p:sp>
            <p:nvSpPr>
              <p:cNvPr id="41" name="Freeform 1382"/>
              <p:cNvSpPr>
                <a:spLocks noEditPoints="1"/>
              </p:cNvSpPr>
              <p:nvPr>
                <p:custDataLst>
                  <p:tags r:id="rId39"/>
                </p:custDataLst>
              </p:nvPr>
            </p:nvSpPr>
            <p:spPr bwMode="auto">
              <a:xfrm>
                <a:off x="9786938" y="1258888"/>
                <a:ext cx="57150" cy="57150"/>
              </a:xfrm>
              <a:custGeom>
                <a:avLst/>
                <a:gdLst>
                  <a:gd name="T0" fmla="*/ 37 w 73"/>
                  <a:gd name="T1" fmla="*/ 70 h 72"/>
                  <a:gd name="T2" fmla="*/ 24 w 73"/>
                  <a:gd name="T3" fmla="*/ 67 h 72"/>
                  <a:gd name="T4" fmla="*/ 12 w 73"/>
                  <a:gd name="T5" fmla="*/ 60 h 72"/>
                  <a:gd name="T6" fmla="*/ 5 w 73"/>
                  <a:gd name="T7" fmla="*/ 49 h 72"/>
                  <a:gd name="T8" fmla="*/ 2 w 73"/>
                  <a:gd name="T9" fmla="*/ 36 h 72"/>
                  <a:gd name="T10" fmla="*/ 2 w 73"/>
                  <a:gd name="T11" fmla="*/ 28 h 72"/>
                  <a:gd name="T12" fmla="*/ 8 w 73"/>
                  <a:gd name="T13" fmla="*/ 15 h 72"/>
                  <a:gd name="T14" fmla="*/ 18 w 73"/>
                  <a:gd name="T15" fmla="*/ 7 h 72"/>
                  <a:gd name="T16" fmla="*/ 29 w 73"/>
                  <a:gd name="T17" fmla="*/ 1 h 72"/>
                  <a:gd name="T18" fmla="*/ 37 w 73"/>
                  <a:gd name="T19" fmla="*/ 1 h 72"/>
                  <a:gd name="T20" fmla="*/ 51 w 73"/>
                  <a:gd name="T21" fmla="*/ 4 h 72"/>
                  <a:gd name="T22" fmla="*/ 61 w 73"/>
                  <a:gd name="T23" fmla="*/ 11 h 72"/>
                  <a:gd name="T24" fmla="*/ 68 w 73"/>
                  <a:gd name="T25" fmla="*/ 21 h 72"/>
                  <a:gd name="T26" fmla="*/ 71 w 73"/>
                  <a:gd name="T27" fmla="*/ 36 h 72"/>
                  <a:gd name="T28" fmla="*/ 71 w 73"/>
                  <a:gd name="T29" fmla="*/ 43 h 72"/>
                  <a:gd name="T30" fmla="*/ 65 w 73"/>
                  <a:gd name="T31" fmla="*/ 54 h 72"/>
                  <a:gd name="T32" fmla="*/ 57 w 73"/>
                  <a:gd name="T33" fmla="*/ 64 h 72"/>
                  <a:gd name="T34" fmla="*/ 44 w 73"/>
                  <a:gd name="T35" fmla="*/ 70 h 72"/>
                  <a:gd name="T36" fmla="*/ 37 w 73"/>
                  <a:gd name="T37" fmla="*/ 0 h 72"/>
                  <a:gd name="T38" fmla="*/ 29 w 73"/>
                  <a:gd name="T39" fmla="*/ 1 h 72"/>
                  <a:gd name="T40" fmla="*/ 16 w 73"/>
                  <a:gd name="T41" fmla="*/ 5 h 72"/>
                  <a:gd name="T42" fmla="*/ 8 w 73"/>
                  <a:gd name="T43" fmla="*/ 15 h 72"/>
                  <a:gd name="T44" fmla="*/ 2 w 73"/>
                  <a:gd name="T45" fmla="*/ 28 h 72"/>
                  <a:gd name="T46" fmla="*/ 0 w 73"/>
                  <a:gd name="T47" fmla="*/ 36 h 72"/>
                  <a:gd name="T48" fmla="*/ 3 w 73"/>
                  <a:gd name="T49" fmla="*/ 49 h 72"/>
                  <a:gd name="T50" fmla="*/ 12 w 73"/>
                  <a:gd name="T51" fmla="*/ 60 h 72"/>
                  <a:gd name="T52" fmla="*/ 24 w 73"/>
                  <a:gd name="T53" fmla="*/ 69 h 72"/>
                  <a:gd name="T54" fmla="*/ 37 w 73"/>
                  <a:gd name="T55" fmla="*/ 72 h 72"/>
                  <a:gd name="T56" fmla="*/ 44 w 73"/>
                  <a:gd name="T57" fmla="*/ 70 h 72"/>
                  <a:gd name="T58" fmla="*/ 57 w 73"/>
                  <a:gd name="T59" fmla="*/ 64 h 72"/>
                  <a:gd name="T60" fmla="*/ 67 w 73"/>
                  <a:gd name="T61" fmla="*/ 56 h 72"/>
                  <a:gd name="T62" fmla="*/ 71 w 73"/>
                  <a:gd name="T63" fmla="*/ 43 h 72"/>
                  <a:gd name="T64" fmla="*/ 73 w 73"/>
                  <a:gd name="T65" fmla="*/ 36 h 72"/>
                  <a:gd name="T66" fmla="*/ 70 w 73"/>
                  <a:gd name="T67" fmla="*/ 21 h 72"/>
                  <a:gd name="T68" fmla="*/ 63 w 73"/>
                  <a:gd name="T69" fmla="*/ 10 h 72"/>
                  <a:gd name="T70" fmla="*/ 51 w 73"/>
                  <a:gd name="T71" fmla="*/ 2 h 72"/>
                  <a:gd name="T72" fmla="*/ 37 w 73"/>
                  <a:gd name="T73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73" h="72">
                    <a:moveTo>
                      <a:pt x="37" y="70"/>
                    </a:moveTo>
                    <a:lnTo>
                      <a:pt x="37" y="70"/>
                    </a:lnTo>
                    <a:lnTo>
                      <a:pt x="29" y="70"/>
                    </a:lnTo>
                    <a:lnTo>
                      <a:pt x="24" y="67"/>
                    </a:lnTo>
                    <a:lnTo>
                      <a:pt x="18" y="64"/>
                    </a:lnTo>
                    <a:lnTo>
                      <a:pt x="12" y="60"/>
                    </a:lnTo>
                    <a:lnTo>
                      <a:pt x="8" y="54"/>
                    </a:lnTo>
                    <a:lnTo>
                      <a:pt x="5" y="49"/>
                    </a:lnTo>
                    <a:lnTo>
                      <a:pt x="2" y="43"/>
                    </a:lnTo>
                    <a:lnTo>
                      <a:pt x="2" y="36"/>
                    </a:lnTo>
                    <a:lnTo>
                      <a:pt x="2" y="36"/>
                    </a:lnTo>
                    <a:lnTo>
                      <a:pt x="2" y="28"/>
                    </a:lnTo>
                    <a:lnTo>
                      <a:pt x="5" y="21"/>
                    </a:lnTo>
                    <a:lnTo>
                      <a:pt x="8" y="15"/>
                    </a:lnTo>
                    <a:lnTo>
                      <a:pt x="12" y="11"/>
                    </a:lnTo>
                    <a:lnTo>
                      <a:pt x="18" y="7"/>
                    </a:lnTo>
                    <a:lnTo>
                      <a:pt x="24" y="4"/>
                    </a:lnTo>
                    <a:lnTo>
                      <a:pt x="29" y="1"/>
                    </a:lnTo>
                    <a:lnTo>
                      <a:pt x="37" y="1"/>
                    </a:lnTo>
                    <a:lnTo>
                      <a:pt x="37" y="1"/>
                    </a:lnTo>
                    <a:lnTo>
                      <a:pt x="44" y="1"/>
                    </a:lnTo>
                    <a:lnTo>
                      <a:pt x="51" y="4"/>
                    </a:lnTo>
                    <a:lnTo>
                      <a:pt x="57" y="7"/>
                    </a:lnTo>
                    <a:lnTo>
                      <a:pt x="61" y="11"/>
                    </a:lnTo>
                    <a:lnTo>
                      <a:pt x="65" y="15"/>
                    </a:lnTo>
                    <a:lnTo>
                      <a:pt x="68" y="21"/>
                    </a:lnTo>
                    <a:lnTo>
                      <a:pt x="71" y="28"/>
                    </a:lnTo>
                    <a:lnTo>
                      <a:pt x="71" y="36"/>
                    </a:lnTo>
                    <a:lnTo>
                      <a:pt x="71" y="36"/>
                    </a:lnTo>
                    <a:lnTo>
                      <a:pt x="71" y="43"/>
                    </a:lnTo>
                    <a:lnTo>
                      <a:pt x="68" y="49"/>
                    </a:lnTo>
                    <a:lnTo>
                      <a:pt x="65" y="54"/>
                    </a:lnTo>
                    <a:lnTo>
                      <a:pt x="61" y="60"/>
                    </a:lnTo>
                    <a:lnTo>
                      <a:pt x="57" y="64"/>
                    </a:lnTo>
                    <a:lnTo>
                      <a:pt x="51" y="67"/>
                    </a:lnTo>
                    <a:lnTo>
                      <a:pt x="44" y="70"/>
                    </a:lnTo>
                    <a:lnTo>
                      <a:pt x="37" y="70"/>
                    </a:lnTo>
                    <a:close/>
                    <a:moveTo>
                      <a:pt x="37" y="0"/>
                    </a:moveTo>
                    <a:lnTo>
                      <a:pt x="37" y="0"/>
                    </a:lnTo>
                    <a:lnTo>
                      <a:pt x="29" y="1"/>
                    </a:lnTo>
                    <a:lnTo>
                      <a:pt x="24" y="2"/>
                    </a:lnTo>
                    <a:lnTo>
                      <a:pt x="16" y="5"/>
                    </a:lnTo>
                    <a:lnTo>
                      <a:pt x="12" y="10"/>
                    </a:lnTo>
                    <a:lnTo>
                      <a:pt x="8" y="15"/>
                    </a:lnTo>
                    <a:lnTo>
                      <a:pt x="3" y="21"/>
                    </a:lnTo>
                    <a:lnTo>
                      <a:pt x="2" y="28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2" y="43"/>
                    </a:lnTo>
                    <a:lnTo>
                      <a:pt x="3" y="49"/>
                    </a:lnTo>
                    <a:lnTo>
                      <a:pt x="8" y="56"/>
                    </a:lnTo>
                    <a:lnTo>
                      <a:pt x="12" y="60"/>
                    </a:lnTo>
                    <a:lnTo>
                      <a:pt x="16" y="64"/>
                    </a:lnTo>
                    <a:lnTo>
                      <a:pt x="24" y="69"/>
                    </a:lnTo>
                    <a:lnTo>
                      <a:pt x="29" y="70"/>
                    </a:lnTo>
                    <a:lnTo>
                      <a:pt x="37" y="72"/>
                    </a:lnTo>
                    <a:lnTo>
                      <a:pt x="37" y="72"/>
                    </a:lnTo>
                    <a:lnTo>
                      <a:pt x="44" y="70"/>
                    </a:lnTo>
                    <a:lnTo>
                      <a:pt x="51" y="69"/>
                    </a:lnTo>
                    <a:lnTo>
                      <a:pt x="57" y="64"/>
                    </a:lnTo>
                    <a:lnTo>
                      <a:pt x="63" y="60"/>
                    </a:lnTo>
                    <a:lnTo>
                      <a:pt x="67" y="56"/>
                    </a:lnTo>
                    <a:lnTo>
                      <a:pt x="70" y="49"/>
                    </a:lnTo>
                    <a:lnTo>
                      <a:pt x="71" y="43"/>
                    </a:lnTo>
                    <a:lnTo>
                      <a:pt x="73" y="36"/>
                    </a:lnTo>
                    <a:lnTo>
                      <a:pt x="73" y="36"/>
                    </a:lnTo>
                    <a:lnTo>
                      <a:pt x="71" y="28"/>
                    </a:lnTo>
                    <a:lnTo>
                      <a:pt x="70" y="21"/>
                    </a:lnTo>
                    <a:lnTo>
                      <a:pt x="67" y="15"/>
                    </a:lnTo>
                    <a:lnTo>
                      <a:pt x="63" y="10"/>
                    </a:lnTo>
                    <a:lnTo>
                      <a:pt x="57" y="5"/>
                    </a:lnTo>
                    <a:lnTo>
                      <a:pt x="51" y="2"/>
                    </a:lnTo>
                    <a:lnTo>
                      <a:pt x="44" y="1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D545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00"/>
              </a:p>
            </p:txBody>
          </p:sp>
          <p:sp>
            <p:nvSpPr>
              <p:cNvPr id="42" name="Freeform 1383"/>
              <p:cNvSpPr/>
              <p:nvPr>
                <p:custDataLst>
                  <p:tags r:id="rId40"/>
                </p:custDataLst>
              </p:nvPr>
            </p:nvSpPr>
            <p:spPr bwMode="auto">
              <a:xfrm>
                <a:off x="9788525" y="1258888"/>
                <a:ext cx="55563" cy="55563"/>
              </a:xfrm>
              <a:custGeom>
                <a:avLst/>
                <a:gdLst>
                  <a:gd name="T0" fmla="*/ 35 w 69"/>
                  <a:gd name="T1" fmla="*/ 69 h 69"/>
                  <a:gd name="T2" fmla="*/ 35 w 69"/>
                  <a:gd name="T3" fmla="*/ 69 h 69"/>
                  <a:gd name="T4" fmla="*/ 27 w 69"/>
                  <a:gd name="T5" fmla="*/ 69 h 69"/>
                  <a:gd name="T6" fmla="*/ 22 w 69"/>
                  <a:gd name="T7" fmla="*/ 66 h 69"/>
                  <a:gd name="T8" fmla="*/ 16 w 69"/>
                  <a:gd name="T9" fmla="*/ 63 h 69"/>
                  <a:gd name="T10" fmla="*/ 10 w 69"/>
                  <a:gd name="T11" fmla="*/ 59 h 69"/>
                  <a:gd name="T12" fmla="*/ 6 w 69"/>
                  <a:gd name="T13" fmla="*/ 53 h 69"/>
                  <a:gd name="T14" fmla="*/ 3 w 69"/>
                  <a:gd name="T15" fmla="*/ 48 h 69"/>
                  <a:gd name="T16" fmla="*/ 0 w 69"/>
                  <a:gd name="T17" fmla="*/ 42 h 69"/>
                  <a:gd name="T18" fmla="*/ 0 w 69"/>
                  <a:gd name="T19" fmla="*/ 35 h 69"/>
                  <a:gd name="T20" fmla="*/ 0 w 69"/>
                  <a:gd name="T21" fmla="*/ 35 h 69"/>
                  <a:gd name="T22" fmla="*/ 0 w 69"/>
                  <a:gd name="T23" fmla="*/ 27 h 69"/>
                  <a:gd name="T24" fmla="*/ 3 w 69"/>
                  <a:gd name="T25" fmla="*/ 20 h 69"/>
                  <a:gd name="T26" fmla="*/ 6 w 69"/>
                  <a:gd name="T27" fmla="*/ 14 h 69"/>
                  <a:gd name="T28" fmla="*/ 10 w 69"/>
                  <a:gd name="T29" fmla="*/ 10 h 69"/>
                  <a:gd name="T30" fmla="*/ 16 w 69"/>
                  <a:gd name="T31" fmla="*/ 6 h 69"/>
                  <a:gd name="T32" fmla="*/ 22 w 69"/>
                  <a:gd name="T33" fmla="*/ 3 h 69"/>
                  <a:gd name="T34" fmla="*/ 27 w 69"/>
                  <a:gd name="T35" fmla="*/ 0 h 69"/>
                  <a:gd name="T36" fmla="*/ 35 w 69"/>
                  <a:gd name="T37" fmla="*/ 0 h 69"/>
                  <a:gd name="T38" fmla="*/ 35 w 69"/>
                  <a:gd name="T39" fmla="*/ 0 h 69"/>
                  <a:gd name="T40" fmla="*/ 42 w 69"/>
                  <a:gd name="T41" fmla="*/ 0 h 69"/>
                  <a:gd name="T42" fmla="*/ 49 w 69"/>
                  <a:gd name="T43" fmla="*/ 3 h 69"/>
                  <a:gd name="T44" fmla="*/ 55 w 69"/>
                  <a:gd name="T45" fmla="*/ 6 h 69"/>
                  <a:gd name="T46" fmla="*/ 59 w 69"/>
                  <a:gd name="T47" fmla="*/ 10 h 69"/>
                  <a:gd name="T48" fmla="*/ 63 w 69"/>
                  <a:gd name="T49" fmla="*/ 14 h 69"/>
                  <a:gd name="T50" fmla="*/ 66 w 69"/>
                  <a:gd name="T51" fmla="*/ 20 h 69"/>
                  <a:gd name="T52" fmla="*/ 69 w 69"/>
                  <a:gd name="T53" fmla="*/ 27 h 69"/>
                  <a:gd name="T54" fmla="*/ 69 w 69"/>
                  <a:gd name="T55" fmla="*/ 35 h 69"/>
                  <a:gd name="T56" fmla="*/ 69 w 69"/>
                  <a:gd name="T57" fmla="*/ 35 h 69"/>
                  <a:gd name="T58" fmla="*/ 69 w 69"/>
                  <a:gd name="T59" fmla="*/ 42 h 69"/>
                  <a:gd name="T60" fmla="*/ 66 w 69"/>
                  <a:gd name="T61" fmla="*/ 48 h 69"/>
                  <a:gd name="T62" fmla="*/ 63 w 69"/>
                  <a:gd name="T63" fmla="*/ 53 h 69"/>
                  <a:gd name="T64" fmla="*/ 59 w 69"/>
                  <a:gd name="T65" fmla="*/ 59 h 69"/>
                  <a:gd name="T66" fmla="*/ 55 w 69"/>
                  <a:gd name="T67" fmla="*/ 63 h 69"/>
                  <a:gd name="T68" fmla="*/ 49 w 69"/>
                  <a:gd name="T69" fmla="*/ 66 h 69"/>
                  <a:gd name="T70" fmla="*/ 42 w 69"/>
                  <a:gd name="T71" fmla="*/ 69 h 69"/>
                  <a:gd name="T72" fmla="*/ 35 w 69"/>
                  <a:gd name="T73" fmla="*/ 69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69" h="69">
                    <a:moveTo>
                      <a:pt x="35" y="69"/>
                    </a:moveTo>
                    <a:lnTo>
                      <a:pt x="35" y="69"/>
                    </a:lnTo>
                    <a:lnTo>
                      <a:pt x="27" y="69"/>
                    </a:lnTo>
                    <a:lnTo>
                      <a:pt x="22" y="66"/>
                    </a:lnTo>
                    <a:lnTo>
                      <a:pt x="16" y="63"/>
                    </a:lnTo>
                    <a:lnTo>
                      <a:pt x="10" y="59"/>
                    </a:lnTo>
                    <a:lnTo>
                      <a:pt x="6" y="53"/>
                    </a:lnTo>
                    <a:lnTo>
                      <a:pt x="3" y="48"/>
                    </a:lnTo>
                    <a:lnTo>
                      <a:pt x="0" y="42"/>
                    </a:lnTo>
                    <a:lnTo>
                      <a:pt x="0" y="35"/>
                    </a:lnTo>
                    <a:lnTo>
                      <a:pt x="0" y="35"/>
                    </a:lnTo>
                    <a:lnTo>
                      <a:pt x="0" y="27"/>
                    </a:lnTo>
                    <a:lnTo>
                      <a:pt x="3" y="20"/>
                    </a:lnTo>
                    <a:lnTo>
                      <a:pt x="6" y="14"/>
                    </a:lnTo>
                    <a:lnTo>
                      <a:pt x="10" y="10"/>
                    </a:lnTo>
                    <a:lnTo>
                      <a:pt x="16" y="6"/>
                    </a:lnTo>
                    <a:lnTo>
                      <a:pt x="22" y="3"/>
                    </a:lnTo>
                    <a:lnTo>
                      <a:pt x="27" y="0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42" y="0"/>
                    </a:lnTo>
                    <a:lnTo>
                      <a:pt x="49" y="3"/>
                    </a:lnTo>
                    <a:lnTo>
                      <a:pt x="55" y="6"/>
                    </a:lnTo>
                    <a:lnTo>
                      <a:pt x="59" y="10"/>
                    </a:lnTo>
                    <a:lnTo>
                      <a:pt x="63" y="14"/>
                    </a:lnTo>
                    <a:lnTo>
                      <a:pt x="66" y="20"/>
                    </a:lnTo>
                    <a:lnTo>
                      <a:pt x="69" y="27"/>
                    </a:lnTo>
                    <a:lnTo>
                      <a:pt x="69" y="35"/>
                    </a:lnTo>
                    <a:lnTo>
                      <a:pt x="69" y="35"/>
                    </a:lnTo>
                    <a:lnTo>
                      <a:pt x="69" y="42"/>
                    </a:lnTo>
                    <a:lnTo>
                      <a:pt x="66" y="48"/>
                    </a:lnTo>
                    <a:lnTo>
                      <a:pt x="63" y="53"/>
                    </a:lnTo>
                    <a:lnTo>
                      <a:pt x="59" y="59"/>
                    </a:lnTo>
                    <a:lnTo>
                      <a:pt x="55" y="63"/>
                    </a:lnTo>
                    <a:lnTo>
                      <a:pt x="49" y="66"/>
                    </a:lnTo>
                    <a:lnTo>
                      <a:pt x="42" y="69"/>
                    </a:lnTo>
                    <a:lnTo>
                      <a:pt x="35" y="69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00"/>
              </a:p>
            </p:txBody>
          </p:sp>
          <p:sp>
            <p:nvSpPr>
              <p:cNvPr id="43" name="Freeform 1384"/>
              <p:cNvSpPr/>
              <p:nvPr>
                <p:custDataLst>
                  <p:tags r:id="rId41"/>
                </p:custDataLst>
              </p:nvPr>
            </p:nvSpPr>
            <p:spPr bwMode="auto">
              <a:xfrm>
                <a:off x="9786938" y="1258888"/>
                <a:ext cx="57150" cy="57150"/>
              </a:xfrm>
              <a:custGeom>
                <a:avLst/>
                <a:gdLst>
                  <a:gd name="T0" fmla="*/ 37 w 73"/>
                  <a:gd name="T1" fmla="*/ 0 h 72"/>
                  <a:gd name="T2" fmla="*/ 37 w 73"/>
                  <a:gd name="T3" fmla="*/ 0 h 72"/>
                  <a:gd name="T4" fmla="*/ 29 w 73"/>
                  <a:gd name="T5" fmla="*/ 1 h 72"/>
                  <a:gd name="T6" fmla="*/ 24 w 73"/>
                  <a:gd name="T7" fmla="*/ 2 h 72"/>
                  <a:gd name="T8" fmla="*/ 16 w 73"/>
                  <a:gd name="T9" fmla="*/ 5 h 72"/>
                  <a:gd name="T10" fmla="*/ 12 w 73"/>
                  <a:gd name="T11" fmla="*/ 10 h 72"/>
                  <a:gd name="T12" fmla="*/ 8 w 73"/>
                  <a:gd name="T13" fmla="*/ 15 h 72"/>
                  <a:gd name="T14" fmla="*/ 3 w 73"/>
                  <a:gd name="T15" fmla="*/ 21 h 72"/>
                  <a:gd name="T16" fmla="*/ 2 w 73"/>
                  <a:gd name="T17" fmla="*/ 28 h 72"/>
                  <a:gd name="T18" fmla="*/ 0 w 73"/>
                  <a:gd name="T19" fmla="*/ 36 h 72"/>
                  <a:gd name="T20" fmla="*/ 0 w 73"/>
                  <a:gd name="T21" fmla="*/ 36 h 72"/>
                  <a:gd name="T22" fmla="*/ 2 w 73"/>
                  <a:gd name="T23" fmla="*/ 43 h 72"/>
                  <a:gd name="T24" fmla="*/ 3 w 73"/>
                  <a:gd name="T25" fmla="*/ 49 h 72"/>
                  <a:gd name="T26" fmla="*/ 8 w 73"/>
                  <a:gd name="T27" fmla="*/ 56 h 72"/>
                  <a:gd name="T28" fmla="*/ 12 w 73"/>
                  <a:gd name="T29" fmla="*/ 60 h 72"/>
                  <a:gd name="T30" fmla="*/ 16 w 73"/>
                  <a:gd name="T31" fmla="*/ 64 h 72"/>
                  <a:gd name="T32" fmla="*/ 24 w 73"/>
                  <a:gd name="T33" fmla="*/ 69 h 72"/>
                  <a:gd name="T34" fmla="*/ 29 w 73"/>
                  <a:gd name="T35" fmla="*/ 70 h 72"/>
                  <a:gd name="T36" fmla="*/ 37 w 73"/>
                  <a:gd name="T37" fmla="*/ 72 h 72"/>
                  <a:gd name="T38" fmla="*/ 37 w 73"/>
                  <a:gd name="T39" fmla="*/ 72 h 72"/>
                  <a:gd name="T40" fmla="*/ 44 w 73"/>
                  <a:gd name="T41" fmla="*/ 70 h 72"/>
                  <a:gd name="T42" fmla="*/ 51 w 73"/>
                  <a:gd name="T43" fmla="*/ 69 h 72"/>
                  <a:gd name="T44" fmla="*/ 57 w 73"/>
                  <a:gd name="T45" fmla="*/ 64 h 72"/>
                  <a:gd name="T46" fmla="*/ 63 w 73"/>
                  <a:gd name="T47" fmla="*/ 60 h 72"/>
                  <a:gd name="T48" fmla="*/ 67 w 73"/>
                  <a:gd name="T49" fmla="*/ 56 h 72"/>
                  <a:gd name="T50" fmla="*/ 70 w 73"/>
                  <a:gd name="T51" fmla="*/ 49 h 72"/>
                  <a:gd name="T52" fmla="*/ 71 w 73"/>
                  <a:gd name="T53" fmla="*/ 43 h 72"/>
                  <a:gd name="T54" fmla="*/ 73 w 73"/>
                  <a:gd name="T55" fmla="*/ 36 h 72"/>
                  <a:gd name="T56" fmla="*/ 73 w 73"/>
                  <a:gd name="T57" fmla="*/ 36 h 72"/>
                  <a:gd name="T58" fmla="*/ 71 w 73"/>
                  <a:gd name="T59" fmla="*/ 28 h 72"/>
                  <a:gd name="T60" fmla="*/ 70 w 73"/>
                  <a:gd name="T61" fmla="*/ 21 h 72"/>
                  <a:gd name="T62" fmla="*/ 67 w 73"/>
                  <a:gd name="T63" fmla="*/ 15 h 72"/>
                  <a:gd name="T64" fmla="*/ 63 w 73"/>
                  <a:gd name="T65" fmla="*/ 10 h 72"/>
                  <a:gd name="T66" fmla="*/ 57 w 73"/>
                  <a:gd name="T67" fmla="*/ 5 h 72"/>
                  <a:gd name="T68" fmla="*/ 51 w 73"/>
                  <a:gd name="T69" fmla="*/ 2 h 72"/>
                  <a:gd name="T70" fmla="*/ 44 w 73"/>
                  <a:gd name="T71" fmla="*/ 1 h 72"/>
                  <a:gd name="T72" fmla="*/ 37 w 73"/>
                  <a:gd name="T73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73" h="72">
                    <a:moveTo>
                      <a:pt x="37" y="0"/>
                    </a:moveTo>
                    <a:lnTo>
                      <a:pt x="37" y="0"/>
                    </a:lnTo>
                    <a:lnTo>
                      <a:pt x="29" y="1"/>
                    </a:lnTo>
                    <a:lnTo>
                      <a:pt x="24" y="2"/>
                    </a:lnTo>
                    <a:lnTo>
                      <a:pt x="16" y="5"/>
                    </a:lnTo>
                    <a:lnTo>
                      <a:pt x="12" y="10"/>
                    </a:lnTo>
                    <a:lnTo>
                      <a:pt x="8" y="15"/>
                    </a:lnTo>
                    <a:lnTo>
                      <a:pt x="3" y="21"/>
                    </a:lnTo>
                    <a:lnTo>
                      <a:pt x="2" y="28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2" y="43"/>
                    </a:lnTo>
                    <a:lnTo>
                      <a:pt x="3" y="49"/>
                    </a:lnTo>
                    <a:lnTo>
                      <a:pt x="8" y="56"/>
                    </a:lnTo>
                    <a:lnTo>
                      <a:pt x="12" y="60"/>
                    </a:lnTo>
                    <a:lnTo>
                      <a:pt x="16" y="64"/>
                    </a:lnTo>
                    <a:lnTo>
                      <a:pt x="24" y="69"/>
                    </a:lnTo>
                    <a:lnTo>
                      <a:pt x="29" y="70"/>
                    </a:lnTo>
                    <a:lnTo>
                      <a:pt x="37" y="72"/>
                    </a:lnTo>
                    <a:lnTo>
                      <a:pt x="37" y="72"/>
                    </a:lnTo>
                    <a:lnTo>
                      <a:pt x="44" y="70"/>
                    </a:lnTo>
                    <a:lnTo>
                      <a:pt x="51" y="69"/>
                    </a:lnTo>
                    <a:lnTo>
                      <a:pt x="57" y="64"/>
                    </a:lnTo>
                    <a:lnTo>
                      <a:pt x="63" y="60"/>
                    </a:lnTo>
                    <a:lnTo>
                      <a:pt x="67" y="56"/>
                    </a:lnTo>
                    <a:lnTo>
                      <a:pt x="70" y="49"/>
                    </a:lnTo>
                    <a:lnTo>
                      <a:pt x="71" y="43"/>
                    </a:lnTo>
                    <a:lnTo>
                      <a:pt x="73" y="36"/>
                    </a:lnTo>
                    <a:lnTo>
                      <a:pt x="73" y="36"/>
                    </a:lnTo>
                    <a:lnTo>
                      <a:pt x="71" y="28"/>
                    </a:lnTo>
                    <a:lnTo>
                      <a:pt x="70" y="21"/>
                    </a:lnTo>
                    <a:lnTo>
                      <a:pt x="67" y="15"/>
                    </a:lnTo>
                    <a:lnTo>
                      <a:pt x="63" y="10"/>
                    </a:lnTo>
                    <a:lnTo>
                      <a:pt x="57" y="5"/>
                    </a:lnTo>
                    <a:lnTo>
                      <a:pt x="51" y="2"/>
                    </a:lnTo>
                    <a:lnTo>
                      <a:pt x="44" y="1"/>
                    </a:lnTo>
                    <a:lnTo>
                      <a:pt x="3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00"/>
              </a:p>
            </p:txBody>
          </p:sp>
          <p:sp>
            <p:nvSpPr>
              <p:cNvPr id="44" name="Freeform 1385"/>
              <p:cNvSpPr>
                <a:spLocks noEditPoints="1"/>
              </p:cNvSpPr>
              <p:nvPr>
                <p:custDataLst>
                  <p:tags r:id="rId42"/>
                </p:custDataLst>
              </p:nvPr>
            </p:nvSpPr>
            <p:spPr bwMode="auto">
              <a:xfrm>
                <a:off x="9788525" y="1258888"/>
                <a:ext cx="55563" cy="55563"/>
              </a:xfrm>
              <a:custGeom>
                <a:avLst/>
                <a:gdLst>
                  <a:gd name="T0" fmla="*/ 35 w 69"/>
                  <a:gd name="T1" fmla="*/ 69 h 69"/>
                  <a:gd name="T2" fmla="*/ 22 w 69"/>
                  <a:gd name="T3" fmla="*/ 66 h 69"/>
                  <a:gd name="T4" fmla="*/ 10 w 69"/>
                  <a:gd name="T5" fmla="*/ 59 h 69"/>
                  <a:gd name="T6" fmla="*/ 3 w 69"/>
                  <a:gd name="T7" fmla="*/ 48 h 69"/>
                  <a:gd name="T8" fmla="*/ 0 w 69"/>
                  <a:gd name="T9" fmla="*/ 35 h 69"/>
                  <a:gd name="T10" fmla="*/ 1 w 69"/>
                  <a:gd name="T11" fmla="*/ 27 h 69"/>
                  <a:gd name="T12" fmla="*/ 6 w 69"/>
                  <a:gd name="T13" fmla="*/ 16 h 69"/>
                  <a:gd name="T14" fmla="*/ 16 w 69"/>
                  <a:gd name="T15" fmla="*/ 6 h 69"/>
                  <a:gd name="T16" fmla="*/ 27 w 69"/>
                  <a:gd name="T17" fmla="*/ 1 h 69"/>
                  <a:gd name="T18" fmla="*/ 35 w 69"/>
                  <a:gd name="T19" fmla="*/ 0 h 69"/>
                  <a:gd name="T20" fmla="*/ 48 w 69"/>
                  <a:gd name="T21" fmla="*/ 3 h 69"/>
                  <a:gd name="T22" fmla="*/ 59 w 69"/>
                  <a:gd name="T23" fmla="*/ 10 h 69"/>
                  <a:gd name="T24" fmla="*/ 66 w 69"/>
                  <a:gd name="T25" fmla="*/ 22 h 69"/>
                  <a:gd name="T26" fmla="*/ 69 w 69"/>
                  <a:gd name="T27" fmla="*/ 35 h 69"/>
                  <a:gd name="T28" fmla="*/ 68 w 69"/>
                  <a:gd name="T29" fmla="*/ 42 h 69"/>
                  <a:gd name="T30" fmla="*/ 63 w 69"/>
                  <a:gd name="T31" fmla="*/ 53 h 69"/>
                  <a:gd name="T32" fmla="*/ 53 w 69"/>
                  <a:gd name="T33" fmla="*/ 63 h 69"/>
                  <a:gd name="T34" fmla="*/ 42 w 69"/>
                  <a:gd name="T35" fmla="*/ 68 h 69"/>
                  <a:gd name="T36" fmla="*/ 35 w 69"/>
                  <a:gd name="T37" fmla="*/ 0 h 69"/>
                  <a:gd name="T38" fmla="*/ 27 w 69"/>
                  <a:gd name="T39" fmla="*/ 0 h 69"/>
                  <a:gd name="T40" fmla="*/ 16 w 69"/>
                  <a:gd name="T41" fmla="*/ 6 h 69"/>
                  <a:gd name="T42" fmla="*/ 6 w 69"/>
                  <a:gd name="T43" fmla="*/ 14 h 69"/>
                  <a:gd name="T44" fmla="*/ 0 w 69"/>
                  <a:gd name="T45" fmla="*/ 27 h 69"/>
                  <a:gd name="T46" fmla="*/ 0 w 69"/>
                  <a:gd name="T47" fmla="*/ 35 h 69"/>
                  <a:gd name="T48" fmla="*/ 3 w 69"/>
                  <a:gd name="T49" fmla="*/ 48 h 69"/>
                  <a:gd name="T50" fmla="*/ 10 w 69"/>
                  <a:gd name="T51" fmla="*/ 59 h 69"/>
                  <a:gd name="T52" fmla="*/ 22 w 69"/>
                  <a:gd name="T53" fmla="*/ 66 h 69"/>
                  <a:gd name="T54" fmla="*/ 35 w 69"/>
                  <a:gd name="T55" fmla="*/ 69 h 69"/>
                  <a:gd name="T56" fmla="*/ 42 w 69"/>
                  <a:gd name="T57" fmla="*/ 69 h 69"/>
                  <a:gd name="T58" fmla="*/ 55 w 69"/>
                  <a:gd name="T59" fmla="*/ 63 h 69"/>
                  <a:gd name="T60" fmla="*/ 63 w 69"/>
                  <a:gd name="T61" fmla="*/ 53 h 69"/>
                  <a:gd name="T62" fmla="*/ 69 w 69"/>
                  <a:gd name="T63" fmla="*/ 42 h 69"/>
                  <a:gd name="T64" fmla="*/ 69 w 69"/>
                  <a:gd name="T65" fmla="*/ 35 h 69"/>
                  <a:gd name="T66" fmla="*/ 66 w 69"/>
                  <a:gd name="T67" fmla="*/ 20 h 69"/>
                  <a:gd name="T68" fmla="*/ 59 w 69"/>
                  <a:gd name="T69" fmla="*/ 10 h 69"/>
                  <a:gd name="T70" fmla="*/ 49 w 69"/>
                  <a:gd name="T71" fmla="*/ 3 h 69"/>
                  <a:gd name="T72" fmla="*/ 35 w 69"/>
                  <a:gd name="T73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69" h="69">
                    <a:moveTo>
                      <a:pt x="35" y="69"/>
                    </a:moveTo>
                    <a:lnTo>
                      <a:pt x="35" y="69"/>
                    </a:lnTo>
                    <a:lnTo>
                      <a:pt x="27" y="68"/>
                    </a:lnTo>
                    <a:lnTo>
                      <a:pt x="22" y="66"/>
                    </a:lnTo>
                    <a:lnTo>
                      <a:pt x="16" y="63"/>
                    </a:lnTo>
                    <a:lnTo>
                      <a:pt x="10" y="59"/>
                    </a:lnTo>
                    <a:lnTo>
                      <a:pt x="6" y="53"/>
                    </a:lnTo>
                    <a:lnTo>
                      <a:pt x="3" y="48"/>
                    </a:lnTo>
                    <a:lnTo>
                      <a:pt x="1" y="42"/>
                    </a:lnTo>
                    <a:lnTo>
                      <a:pt x="0" y="35"/>
                    </a:lnTo>
                    <a:lnTo>
                      <a:pt x="0" y="35"/>
                    </a:lnTo>
                    <a:lnTo>
                      <a:pt x="1" y="27"/>
                    </a:lnTo>
                    <a:lnTo>
                      <a:pt x="3" y="22"/>
                    </a:lnTo>
                    <a:lnTo>
                      <a:pt x="6" y="16"/>
                    </a:lnTo>
                    <a:lnTo>
                      <a:pt x="10" y="10"/>
                    </a:lnTo>
                    <a:lnTo>
                      <a:pt x="16" y="6"/>
                    </a:lnTo>
                    <a:lnTo>
                      <a:pt x="22" y="3"/>
                    </a:lnTo>
                    <a:lnTo>
                      <a:pt x="27" y="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42" y="1"/>
                    </a:lnTo>
                    <a:lnTo>
                      <a:pt x="48" y="3"/>
                    </a:lnTo>
                    <a:lnTo>
                      <a:pt x="53" y="6"/>
                    </a:lnTo>
                    <a:lnTo>
                      <a:pt x="59" y="10"/>
                    </a:lnTo>
                    <a:lnTo>
                      <a:pt x="63" y="16"/>
                    </a:lnTo>
                    <a:lnTo>
                      <a:pt x="66" y="22"/>
                    </a:lnTo>
                    <a:lnTo>
                      <a:pt x="68" y="27"/>
                    </a:lnTo>
                    <a:lnTo>
                      <a:pt x="69" y="35"/>
                    </a:lnTo>
                    <a:lnTo>
                      <a:pt x="69" y="35"/>
                    </a:lnTo>
                    <a:lnTo>
                      <a:pt x="68" y="42"/>
                    </a:lnTo>
                    <a:lnTo>
                      <a:pt x="66" y="48"/>
                    </a:lnTo>
                    <a:lnTo>
                      <a:pt x="63" y="53"/>
                    </a:lnTo>
                    <a:lnTo>
                      <a:pt x="59" y="59"/>
                    </a:lnTo>
                    <a:lnTo>
                      <a:pt x="53" y="63"/>
                    </a:lnTo>
                    <a:lnTo>
                      <a:pt x="48" y="66"/>
                    </a:lnTo>
                    <a:lnTo>
                      <a:pt x="42" y="68"/>
                    </a:lnTo>
                    <a:lnTo>
                      <a:pt x="35" y="69"/>
                    </a:lnTo>
                    <a:close/>
                    <a:moveTo>
                      <a:pt x="35" y="0"/>
                    </a:moveTo>
                    <a:lnTo>
                      <a:pt x="35" y="0"/>
                    </a:lnTo>
                    <a:lnTo>
                      <a:pt x="27" y="0"/>
                    </a:lnTo>
                    <a:lnTo>
                      <a:pt x="22" y="3"/>
                    </a:lnTo>
                    <a:lnTo>
                      <a:pt x="16" y="6"/>
                    </a:lnTo>
                    <a:lnTo>
                      <a:pt x="10" y="10"/>
                    </a:lnTo>
                    <a:lnTo>
                      <a:pt x="6" y="14"/>
                    </a:lnTo>
                    <a:lnTo>
                      <a:pt x="3" y="20"/>
                    </a:lnTo>
                    <a:lnTo>
                      <a:pt x="0" y="27"/>
                    </a:lnTo>
                    <a:lnTo>
                      <a:pt x="0" y="35"/>
                    </a:lnTo>
                    <a:lnTo>
                      <a:pt x="0" y="35"/>
                    </a:lnTo>
                    <a:lnTo>
                      <a:pt x="0" y="42"/>
                    </a:lnTo>
                    <a:lnTo>
                      <a:pt x="3" y="48"/>
                    </a:lnTo>
                    <a:lnTo>
                      <a:pt x="6" y="53"/>
                    </a:lnTo>
                    <a:lnTo>
                      <a:pt x="10" y="59"/>
                    </a:lnTo>
                    <a:lnTo>
                      <a:pt x="16" y="63"/>
                    </a:lnTo>
                    <a:lnTo>
                      <a:pt x="22" y="66"/>
                    </a:lnTo>
                    <a:lnTo>
                      <a:pt x="27" y="69"/>
                    </a:lnTo>
                    <a:lnTo>
                      <a:pt x="35" y="69"/>
                    </a:lnTo>
                    <a:lnTo>
                      <a:pt x="35" y="69"/>
                    </a:lnTo>
                    <a:lnTo>
                      <a:pt x="42" y="69"/>
                    </a:lnTo>
                    <a:lnTo>
                      <a:pt x="49" y="66"/>
                    </a:lnTo>
                    <a:lnTo>
                      <a:pt x="55" y="63"/>
                    </a:lnTo>
                    <a:lnTo>
                      <a:pt x="59" y="59"/>
                    </a:lnTo>
                    <a:lnTo>
                      <a:pt x="63" y="53"/>
                    </a:lnTo>
                    <a:lnTo>
                      <a:pt x="66" y="48"/>
                    </a:lnTo>
                    <a:lnTo>
                      <a:pt x="69" y="42"/>
                    </a:lnTo>
                    <a:lnTo>
                      <a:pt x="69" y="35"/>
                    </a:lnTo>
                    <a:lnTo>
                      <a:pt x="69" y="35"/>
                    </a:lnTo>
                    <a:lnTo>
                      <a:pt x="69" y="27"/>
                    </a:lnTo>
                    <a:lnTo>
                      <a:pt x="66" y="20"/>
                    </a:lnTo>
                    <a:lnTo>
                      <a:pt x="63" y="14"/>
                    </a:lnTo>
                    <a:lnTo>
                      <a:pt x="59" y="10"/>
                    </a:lnTo>
                    <a:lnTo>
                      <a:pt x="55" y="6"/>
                    </a:lnTo>
                    <a:lnTo>
                      <a:pt x="49" y="3"/>
                    </a:lnTo>
                    <a:lnTo>
                      <a:pt x="42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D545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00"/>
              </a:p>
            </p:txBody>
          </p:sp>
          <p:sp>
            <p:nvSpPr>
              <p:cNvPr id="45" name="Freeform 1386"/>
              <p:cNvSpPr/>
              <p:nvPr>
                <p:custDataLst>
                  <p:tags r:id="rId43"/>
                </p:custDataLst>
              </p:nvPr>
            </p:nvSpPr>
            <p:spPr bwMode="auto">
              <a:xfrm>
                <a:off x="9788525" y="1258888"/>
                <a:ext cx="55563" cy="55563"/>
              </a:xfrm>
              <a:custGeom>
                <a:avLst/>
                <a:gdLst>
                  <a:gd name="T0" fmla="*/ 35 w 69"/>
                  <a:gd name="T1" fmla="*/ 69 h 69"/>
                  <a:gd name="T2" fmla="*/ 35 w 69"/>
                  <a:gd name="T3" fmla="*/ 69 h 69"/>
                  <a:gd name="T4" fmla="*/ 27 w 69"/>
                  <a:gd name="T5" fmla="*/ 68 h 69"/>
                  <a:gd name="T6" fmla="*/ 22 w 69"/>
                  <a:gd name="T7" fmla="*/ 66 h 69"/>
                  <a:gd name="T8" fmla="*/ 16 w 69"/>
                  <a:gd name="T9" fmla="*/ 63 h 69"/>
                  <a:gd name="T10" fmla="*/ 10 w 69"/>
                  <a:gd name="T11" fmla="*/ 59 h 69"/>
                  <a:gd name="T12" fmla="*/ 6 w 69"/>
                  <a:gd name="T13" fmla="*/ 53 h 69"/>
                  <a:gd name="T14" fmla="*/ 3 w 69"/>
                  <a:gd name="T15" fmla="*/ 48 h 69"/>
                  <a:gd name="T16" fmla="*/ 1 w 69"/>
                  <a:gd name="T17" fmla="*/ 42 h 69"/>
                  <a:gd name="T18" fmla="*/ 0 w 69"/>
                  <a:gd name="T19" fmla="*/ 35 h 69"/>
                  <a:gd name="T20" fmla="*/ 0 w 69"/>
                  <a:gd name="T21" fmla="*/ 35 h 69"/>
                  <a:gd name="T22" fmla="*/ 1 w 69"/>
                  <a:gd name="T23" fmla="*/ 27 h 69"/>
                  <a:gd name="T24" fmla="*/ 3 w 69"/>
                  <a:gd name="T25" fmla="*/ 22 h 69"/>
                  <a:gd name="T26" fmla="*/ 6 w 69"/>
                  <a:gd name="T27" fmla="*/ 16 h 69"/>
                  <a:gd name="T28" fmla="*/ 10 w 69"/>
                  <a:gd name="T29" fmla="*/ 10 h 69"/>
                  <a:gd name="T30" fmla="*/ 16 w 69"/>
                  <a:gd name="T31" fmla="*/ 6 h 69"/>
                  <a:gd name="T32" fmla="*/ 22 w 69"/>
                  <a:gd name="T33" fmla="*/ 3 h 69"/>
                  <a:gd name="T34" fmla="*/ 27 w 69"/>
                  <a:gd name="T35" fmla="*/ 1 h 69"/>
                  <a:gd name="T36" fmla="*/ 35 w 69"/>
                  <a:gd name="T37" fmla="*/ 0 h 69"/>
                  <a:gd name="T38" fmla="*/ 35 w 69"/>
                  <a:gd name="T39" fmla="*/ 0 h 69"/>
                  <a:gd name="T40" fmla="*/ 42 w 69"/>
                  <a:gd name="T41" fmla="*/ 1 h 69"/>
                  <a:gd name="T42" fmla="*/ 48 w 69"/>
                  <a:gd name="T43" fmla="*/ 3 h 69"/>
                  <a:gd name="T44" fmla="*/ 53 w 69"/>
                  <a:gd name="T45" fmla="*/ 6 h 69"/>
                  <a:gd name="T46" fmla="*/ 59 w 69"/>
                  <a:gd name="T47" fmla="*/ 10 h 69"/>
                  <a:gd name="T48" fmla="*/ 63 w 69"/>
                  <a:gd name="T49" fmla="*/ 16 h 69"/>
                  <a:gd name="T50" fmla="*/ 66 w 69"/>
                  <a:gd name="T51" fmla="*/ 22 h 69"/>
                  <a:gd name="T52" fmla="*/ 68 w 69"/>
                  <a:gd name="T53" fmla="*/ 27 h 69"/>
                  <a:gd name="T54" fmla="*/ 69 w 69"/>
                  <a:gd name="T55" fmla="*/ 35 h 69"/>
                  <a:gd name="T56" fmla="*/ 69 w 69"/>
                  <a:gd name="T57" fmla="*/ 35 h 69"/>
                  <a:gd name="T58" fmla="*/ 68 w 69"/>
                  <a:gd name="T59" fmla="*/ 42 h 69"/>
                  <a:gd name="T60" fmla="*/ 66 w 69"/>
                  <a:gd name="T61" fmla="*/ 48 h 69"/>
                  <a:gd name="T62" fmla="*/ 63 w 69"/>
                  <a:gd name="T63" fmla="*/ 53 h 69"/>
                  <a:gd name="T64" fmla="*/ 59 w 69"/>
                  <a:gd name="T65" fmla="*/ 59 h 69"/>
                  <a:gd name="T66" fmla="*/ 53 w 69"/>
                  <a:gd name="T67" fmla="*/ 63 h 69"/>
                  <a:gd name="T68" fmla="*/ 48 w 69"/>
                  <a:gd name="T69" fmla="*/ 66 h 69"/>
                  <a:gd name="T70" fmla="*/ 42 w 69"/>
                  <a:gd name="T71" fmla="*/ 68 h 69"/>
                  <a:gd name="T72" fmla="*/ 35 w 69"/>
                  <a:gd name="T73" fmla="*/ 69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69" h="69">
                    <a:moveTo>
                      <a:pt x="35" y="69"/>
                    </a:moveTo>
                    <a:lnTo>
                      <a:pt x="35" y="69"/>
                    </a:lnTo>
                    <a:lnTo>
                      <a:pt x="27" y="68"/>
                    </a:lnTo>
                    <a:lnTo>
                      <a:pt x="22" y="66"/>
                    </a:lnTo>
                    <a:lnTo>
                      <a:pt x="16" y="63"/>
                    </a:lnTo>
                    <a:lnTo>
                      <a:pt x="10" y="59"/>
                    </a:lnTo>
                    <a:lnTo>
                      <a:pt x="6" y="53"/>
                    </a:lnTo>
                    <a:lnTo>
                      <a:pt x="3" y="48"/>
                    </a:lnTo>
                    <a:lnTo>
                      <a:pt x="1" y="42"/>
                    </a:lnTo>
                    <a:lnTo>
                      <a:pt x="0" y="35"/>
                    </a:lnTo>
                    <a:lnTo>
                      <a:pt x="0" y="35"/>
                    </a:lnTo>
                    <a:lnTo>
                      <a:pt x="1" y="27"/>
                    </a:lnTo>
                    <a:lnTo>
                      <a:pt x="3" y="22"/>
                    </a:lnTo>
                    <a:lnTo>
                      <a:pt x="6" y="16"/>
                    </a:lnTo>
                    <a:lnTo>
                      <a:pt x="10" y="10"/>
                    </a:lnTo>
                    <a:lnTo>
                      <a:pt x="16" y="6"/>
                    </a:lnTo>
                    <a:lnTo>
                      <a:pt x="22" y="3"/>
                    </a:lnTo>
                    <a:lnTo>
                      <a:pt x="27" y="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42" y="1"/>
                    </a:lnTo>
                    <a:lnTo>
                      <a:pt x="48" y="3"/>
                    </a:lnTo>
                    <a:lnTo>
                      <a:pt x="53" y="6"/>
                    </a:lnTo>
                    <a:lnTo>
                      <a:pt x="59" y="10"/>
                    </a:lnTo>
                    <a:lnTo>
                      <a:pt x="63" y="16"/>
                    </a:lnTo>
                    <a:lnTo>
                      <a:pt x="66" y="22"/>
                    </a:lnTo>
                    <a:lnTo>
                      <a:pt x="68" y="27"/>
                    </a:lnTo>
                    <a:lnTo>
                      <a:pt x="69" y="35"/>
                    </a:lnTo>
                    <a:lnTo>
                      <a:pt x="69" y="35"/>
                    </a:lnTo>
                    <a:lnTo>
                      <a:pt x="68" y="42"/>
                    </a:lnTo>
                    <a:lnTo>
                      <a:pt x="66" y="48"/>
                    </a:lnTo>
                    <a:lnTo>
                      <a:pt x="63" y="53"/>
                    </a:lnTo>
                    <a:lnTo>
                      <a:pt x="59" y="59"/>
                    </a:lnTo>
                    <a:lnTo>
                      <a:pt x="53" y="63"/>
                    </a:lnTo>
                    <a:lnTo>
                      <a:pt x="48" y="66"/>
                    </a:lnTo>
                    <a:lnTo>
                      <a:pt x="42" y="68"/>
                    </a:lnTo>
                    <a:lnTo>
                      <a:pt x="35" y="69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00"/>
              </a:p>
            </p:txBody>
          </p:sp>
          <p:sp>
            <p:nvSpPr>
              <p:cNvPr id="46" name="Freeform 1387"/>
              <p:cNvSpPr/>
              <p:nvPr>
                <p:custDataLst>
                  <p:tags r:id="rId44"/>
                </p:custDataLst>
              </p:nvPr>
            </p:nvSpPr>
            <p:spPr bwMode="auto">
              <a:xfrm>
                <a:off x="9788525" y="1258888"/>
                <a:ext cx="55563" cy="55563"/>
              </a:xfrm>
              <a:custGeom>
                <a:avLst/>
                <a:gdLst>
                  <a:gd name="T0" fmla="*/ 35 w 69"/>
                  <a:gd name="T1" fmla="*/ 0 h 69"/>
                  <a:gd name="T2" fmla="*/ 35 w 69"/>
                  <a:gd name="T3" fmla="*/ 0 h 69"/>
                  <a:gd name="T4" fmla="*/ 27 w 69"/>
                  <a:gd name="T5" fmla="*/ 0 h 69"/>
                  <a:gd name="T6" fmla="*/ 22 w 69"/>
                  <a:gd name="T7" fmla="*/ 3 h 69"/>
                  <a:gd name="T8" fmla="*/ 16 w 69"/>
                  <a:gd name="T9" fmla="*/ 6 h 69"/>
                  <a:gd name="T10" fmla="*/ 10 w 69"/>
                  <a:gd name="T11" fmla="*/ 10 h 69"/>
                  <a:gd name="T12" fmla="*/ 6 w 69"/>
                  <a:gd name="T13" fmla="*/ 14 h 69"/>
                  <a:gd name="T14" fmla="*/ 3 w 69"/>
                  <a:gd name="T15" fmla="*/ 20 h 69"/>
                  <a:gd name="T16" fmla="*/ 0 w 69"/>
                  <a:gd name="T17" fmla="*/ 27 h 69"/>
                  <a:gd name="T18" fmla="*/ 0 w 69"/>
                  <a:gd name="T19" fmla="*/ 35 h 69"/>
                  <a:gd name="T20" fmla="*/ 0 w 69"/>
                  <a:gd name="T21" fmla="*/ 35 h 69"/>
                  <a:gd name="T22" fmla="*/ 0 w 69"/>
                  <a:gd name="T23" fmla="*/ 42 h 69"/>
                  <a:gd name="T24" fmla="*/ 3 w 69"/>
                  <a:gd name="T25" fmla="*/ 48 h 69"/>
                  <a:gd name="T26" fmla="*/ 6 w 69"/>
                  <a:gd name="T27" fmla="*/ 53 h 69"/>
                  <a:gd name="T28" fmla="*/ 10 w 69"/>
                  <a:gd name="T29" fmla="*/ 59 h 69"/>
                  <a:gd name="T30" fmla="*/ 16 w 69"/>
                  <a:gd name="T31" fmla="*/ 63 h 69"/>
                  <a:gd name="T32" fmla="*/ 22 w 69"/>
                  <a:gd name="T33" fmla="*/ 66 h 69"/>
                  <a:gd name="T34" fmla="*/ 27 w 69"/>
                  <a:gd name="T35" fmla="*/ 69 h 69"/>
                  <a:gd name="T36" fmla="*/ 35 w 69"/>
                  <a:gd name="T37" fmla="*/ 69 h 69"/>
                  <a:gd name="T38" fmla="*/ 35 w 69"/>
                  <a:gd name="T39" fmla="*/ 69 h 69"/>
                  <a:gd name="T40" fmla="*/ 42 w 69"/>
                  <a:gd name="T41" fmla="*/ 69 h 69"/>
                  <a:gd name="T42" fmla="*/ 49 w 69"/>
                  <a:gd name="T43" fmla="*/ 66 h 69"/>
                  <a:gd name="T44" fmla="*/ 55 w 69"/>
                  <a:gd name="T45" fmla="*/ 63 h 69"/>
                  <a:gd name="T46" fmla="*/ 59 w 69"/>
                  <a:gd name="T47" fmla="*/ 59 h 69"/>
                  <a:gd name="T48" fmla="*/ 63 w 69"/>
                  <a:gd name="T49" fmla="*/ 53 h 69"/>
                  <a:gd name="T50" fmla="*/ 66 w 69"/>
                  <a:gd name="T51" fmla="*/ 48 h 69"/>
                  <a:gd name="T52" fmla="*/ 69 w 69"/>
                  <a:gd name="T53" fmla="*/ 42 h 69"/>
                  <a:gd name="T54" fmla="*/ 69 w 69"/>
                  <a:gd name="T55" fmla="*/ 35 h 69"/>
                  <a:gd name="T56" fmla="*/ 69 w 69"/>
                  <a:gd name="T57" fmla="*/ 35 h 69"/>
                  <a:gd name="T58" fmla="*/ 69 w 69"/>
                  <a:gd name="T59" fmla="*/ 27 h 69"/>
                  <a:gd name="T60" fmla="*/ 66 w 69"/>
                  <a:gd name="T61" fmla="*/ 20 h 69"/>
                  <a:gd name="T62" fmla="*/ 63 w 69"/>
                  <a:gd name="T63" fmla="*/ 14 h 69"/>
                  <a:gd name="T64" fmla="*/ 59 w 69"/>
                  <a:gd name="T65" fmla="*/ 10 h 69"/>
                  <a:gd name="T66" fmla="*/ 55 w 69"/>
                  <a:gd name="T67" fmla="*/ 6 h 69"/>
                  <a:gd name="T68" fmla="*/ 49 w 69"/>
                  <a:gd name="T69" fmla="*/ 3 h 69"/>
                  <a:gd name="T70" fmla="*/ 42 w 69"/>
                  <a:gd name="T71" fmla="*/ 0 h 69"/>
                  <a:gd name="T72" fmla="*/ 35 w 69"/>
                  <a:gd name="T73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69" h="69">
                    <a:moveTo>
                      <a:pt x="35" y="0"/>
                    </a:moveTo>
                    <a:lnTo>
                      <a:pt x="35" y="0"/>
                    </a:lnTo>
                    <a:lnTo>
                      <a:pt x="27" y="0"/>
                    </a:lnTo>
                    <a:lnTo>
                      <a:pt x="22" y="3"/>
                    </a:lnTo>
                    <a:lnTo>
                      <a:pt x="16" y="6"/>
                    </a:lnTo>
                    <a:lnTo>
                      <a:pt x="10" y="10"/>
                    </a:lnTo>
                    <a:lnTo>
                      <a:pt x="6" y="14"/>
                    </a:lnTo>
                    <a:lnTo>
                      <a:pt x="3" y="20"/>
                    </a:lnTo>
                    <a:lnTo>
                      <a:pt x="0" y="27"/>
                    </a:lnTo>
                    <a:lnTo>
                      <a:pt x="0" y="35"/>
                    </a:lnTo>
                    <a:lnTo>
                      <a:pt x="0" y="35"/>
                    </a:lnTo>
                    <a:lnTo>
                      <a:pt x="0" y="42"/>
                    </a:lnTo>
                    <a:lnTo>
                      <a:pt x="3" y="48"/>
                    </a:lnTo>
                    <a:lnTo>
                      <a:pt x="6" y="53"/>
                    </a:lnTo>
                    <a:lnTo>
                      <a:pt x="10" y="59"/>
                    </a:lnTo>
                    <a:lnTo>
                      <a:pt x="16" y="63"/>
                    </a:lnTo>
                    <a:lnTo>
                      <a:pt x="22" y="66"/>
                    </a:lnTo>
                    <a:lnTo>
                      <a:pt x="27" y="69"/>
                    </a:lnTo>
                    <a:lnTo>
                      <a:pt x="35" y="69"/>
                    </a:lnTo>
                    <a:lnTo>
                      <a:pt x="35" y="69"/>
                    </a:lnTo>
                    <a:lnTo>
                      <a:pt x="42" y="69"/>
                    </a:lnTo>
                    <a:lnTo>
                      <a:pt x="49" y="66"/>
                    </a:lnTo>
                    <a:lnTo>
                      <a:pt x="55" y="63"/>
                    </a:lnTo>
                    <a:lnTo>
                      <a:pt x="59" y="59"/>
                    </a:lnTo>
                    <a:lnTo>
                      <a:pt x="63" y="53"/>
                    </a:lnTo>
                    <a:lnTo>
                      <a:pt x="66" y="48"/>
                    </a:lnTo>
                    <a:lnTo>
                      <a:pt x="69" y="42"/>
                    </a:lnTo>
                    <a:lnTo>
                      <a:pt x="69" y="35"/>
                    </a:lnTo>
                    <a:lnTo>
                      <a:pt x="69" y="35"/>
                    </a:lnTo>
                    <a:lnTo>
                      <a:pt x="69" y="27"/>
                    </a:lnTo>
                    <a:lnTo>
                      <a:pt x="66" y="20"/>
                    </a:lnTo>
                    <a:lnTo>
                      <a:pt x="63" y="14"/>
                    </a:lnTo>
                    <a:lnTo>
                      <a:pt x="59" y="10"/>
                    </a:lnTo>
                    <a:lnTo>
                      <a:pt x="55" y="6"/>
                    </a:lnTo>
                    <a:lnTo>
                      <a:pt x="49" y="3"/>
                    </a:lnTo>
                    <a:lnTo>
                      <a:pt x="42" y="0"/>
                    </a:lnTo>
                    <a:lnTo>
                      <a:pt x="3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00"/>
              </a:p>
            </p:txBody>
          </p:sp>
          <p:sp>
            <p:nvSpPr>
              <p:cNvPr id="47" name="Freeform 1388"/>
              <p:cNvSpPr>
                <a:spLocks noEditPoints="1"/>
              </p:cNvSpPr>
              <p:nvPr>
                <p:custDataLst>
                  <p:tags r:id="rId45"/>
                </p:custDataLst>
              </p:nvPr>
            </p:nvSpPr>
            <p:spPr bwMode="auto">
              <a:xfrm>
                <a:off x="9788525" y="1258888"/>
                <a:ext cx="55563" cy="55563"/>
              </a:xfrm>
              <a:custGeom>
                <a:avLst/>
                <a:gdLst>
                  <a:gd name="T0" fmla="*/ 35 w 69"/>
                  <a:gd name="T1" fmla="*/ 68 h 69"/>
                  <a:gd name="T2" fmla="*/ 22 w 69"/>
                  <a:gd name="T3" fmla="*/ 65 h 69"/>
                  <a:gd name="T4" fmla="*/ 11 w 69"/>
                  <a:gd name="T5" fmla="*/ 58 h 69"/>
                  <a:gd name="T6" fmla="*/ 4 w 69"/>
                  <a:gd name="T7" fmla="*/ 48 h 69"/>
                  <a:gd name="T8" fmla="*/ 1 w 69"/>
                  <a:gd name="T9" fmla="*/ 35 h 69"/>
                  <a:gd name="T10" fmla="*/ 1 w 69"/>
                  <a:gd name="T11" fmla="*/ 27 h 69"/>
                  <a:gd name="T12" fmla="*/ 7 w 69"/>
                  <a:gd name="T13" fmla="*/ 16 h 69"/>
                  <a:gd name="T14" fmla="*/ 16 w 69"/>
                  <a:gd name="T15" fmla="*/ 7 h 69"/>
                  <a:gd name="T16" fmla="*/ 27 w 69"/>
                  <a:gd name="T17" fmla="*/ 1 h 69"/>
                  <a:gd name="T18" fmla="*/ 35 w 69"/>
                  <a:gd name="T19" fmla="*/ 1 h 69"/>
                  <a:gd name="T20" fmla="*/ 48 w 69"/>
                  <a:gd name="T21" fmla="*/ 3 h 69"/>
                  <a:gd name="T22" fmla="*/ 59 w 69"/>
                  <a:gd name="T23" fmla="*/ 10 h 69"/>
                  <a:gd name="T24" fmla="*/ 66 w 69"/>
                  <a:gd name="T25" fmla="*/ 22 h 69"/>
                  <a:gd name="T26" fmla="*/ 68 w 69"/>
                  <a:gd name="T27" fmla="*/ 35 h 69"/>
                  <a:gd name="T28" fmla="*/ 68 w 69"/>
                  <a:gd name="T29" fmla="*/ 42 h 69"/>
                  <a:gd name="T30" fmla="*/ 62 w 69"/>
                  <a:gd name="T31" fmla="*/ 53 h 69"/>
                  <a:gd name="T32" fmla="*/ 53 w 69"/>
                  <a:gd name="T33" fmla="*/ 62 h 69"/>
                  <a:gd name="T34" fmla="*/ 42 w 69"/>
                  <a:gd name="T35" fmla="*/ 68 h 69"/>
                  <a:gd name="T36" fmla="*/ 35 w 69"/>
                  <a:gd name="T37" fmla="*/ 0 h 69"/>
                  <a:gd name="T38" fmla="*/ 27 w 69"/>
                  <a:gd name="T39" fmla="*/ 1 h 69"/>
                  <a:gd name="T40" fmla="*/ 16 w 69"/>
                  <a:gd name="T41" fmla="*/ 6 h 69"/>
                  <a:gd name="T42" fmla="*/ 6 w 69"/>
                  <a:gd name="T43" fmla="*/ 16 h 69"/>
                  <a:gd name="T44" fmla="*/ 1 w 69"/>
                  <a:gd name="T45" fmla="*/ 27 h 69"/>
                  <a:gd name="T46" fmla="*/ 0 w 69"/>
                  <a:gd name="T47" fmla="*/ 35 h 69"/>
                  <a:gd name="T48" fmla="*/ 3 w 69"/>
                  <a:gd name="T49" fmla="*/ 48 h 69"/>
                  <a:gd name="T50" fmla="*/ 10 w 69"/>
                  <a:gd name="T51" fmla="*/ 59 h 69"/>
                  <a:gd name="T52" fmla="*/ 22 w 69"/>
                  <a:gd name="T53" fmla="*/ 66 h 69"/>
                  <a:gd name="T54" fmla="*/ 35 w 69"/>
                  <a:gd name="T55" fmla="*/ 69 h 69"/>
                  <a:gd name="T56" fmla="*/ 42 w 69"/>
                  <a:gd name="T57" fmla="*/ 68 h 69"/>
                  <a:gd name="T58" fmla="*/ 53 w 69"/>
                  <a:gd name="T59" fmla="*/ 63 h 69"/>
                  <a:gd name="T60" fmla="*/ 63 w 69"/>
                  <a:gd name="T61" fmla="*/ 53 h 69"/>
                  <a:gd name="T62" fmla="*/ 68 w 69"/>
                  <a:gd name="T63" fmla="*/ 42 h 69"/>
                  <a:gd name="T64" fmla="*/ 69 w 69"/>
                  <a:gd name="T65" fmla="*/ 35 h 69"/>
                  <a:gd name="T66" fmla="*/ 66 w 69"/>
                  <a:gd name="T67" fmla="*/ 22 h 69"/>
                  <a:gd name="T68" fmla="*/ 59 w 69"/>
                  <a:gd name="T69" fmla="*/ 10 h 69"/>
                  <a:gd name="T70" fmla="*/ 48 w 69"/>
                  <a:gd name="T71" fmla="*/ 3 h 69"/>
                  <a:gd name="T72" fmla="*/ 35 w 69"/>
                  <a:gd name="T73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69" h="69">
                    <a:moveTo>
                      <a:pt x="35" y="68"/>
                    </a:moveTo>
                    <a:lnTo>
                      <a:pt x="35" y="68"/>
                    </a:lnTo>
                    <a:lnTo>
                      <a:pt x="27" y="68"/>
                    </a:lnTo>
                    <a:lnTo>
                      <a:pt x="22" y="65"/>
                    </a:lnTo>
                    <a:lnTo>
                      <a:pt x="16" y="62"/>
                    </a:lnTo>
                    <a:lnTo>
                      <a:pt x="11" y="58"/>
                    </a:lnTo>
                    <a:lnTo>
                      <a:pt x="7" y="53"/>
                    </a:lnTo>
                    <a:lnTo>
                      <a:pt x="4" y="48"/>
                    </a:lnTo>
                    <a:lnTo>
                      <a:pt x="1" y="42"/>
                    </a:lnTo>
                    <a:lnTo>
                      <a:pt x="1" y="35"/>
                    </a:lnTo>
                    <a:lnTo>
                      <a:pt x="1" y="35"/>
                    </a:lnTo>
                    <a:lnTo>
                      <a:pt x="1" y="27"/>
                    </a:lnTo>
                    <a:lnTo>
                      <a:pt x="4" y="22"/>
                    </a:lnTo>
                    <a:lnTo>
                      <a:pt x="7" y="16"/>
                    </a:lnTo>
                    <a:lnTo>
                      <a:pt x="11" y="10"/>
                    </a:lnTo>
                    <a:lnTo>
                      <a:pt x="16" y="7"/>
                    </a:lnTo>
                    <a:lnTo>
                      <a:pt x="22" y="3"/>
                    </a:lnTo>
                    <a:lnTo>
                      <a:pt x="27" y="1"/>
                    </a:lnTo>
                    <a:lnTo>
                      <a:pt x="35" y="1"/>
                    </a:lnTo>
                    <a:lnTo>
                      <a:pt x="35" y="1"/>
                    </a:lnTo>
                    <a:lnTo>
                      <a:pt x="42" y="1"/>
                    </a:lnTo>
                    <a:lnTo>
                      <a:pt x="48" y="3"/>
                    </a:lnTo>
                    <a:lnTo>
                      <a:pt x="53" y="7"/>
                    </a:lnTo>
                    <a:lnTo>
                      <a:pt x="59" y="10"/>
                    </a:lnTo>
                    <a:lnTo>
                      <a:pt x="62" y="16"/>
                    </a:lnTo>
                    <a:lnTo>
                      <a:pt x="66" y="22"/>
                    </a:lnTo>
                    <a:lnTo>
                      <a:pt x="68" y="27"/>
                    </a:lnTo>
                    <a:lnTo>
                      <a:pt x="68" y="35"/>
                    </a:lnTo>
                    <a:lnTo>
                      <a:pt x="68" y="35"/>
                    </a:lnTo>
                    <a:lnTo>
                      <a:pt x="68" y="42"/>
                    </a:lnTo>
                    <a:lnTo>
                      <a:pt x="66" y="48"/>
                    </a:lnTo>
                    <a:lnTo>
                      <a:pt x="62" y="53"/>
                    </a:lnTo>
                    <a:lnTo>
                      <a:pt x="59" y="58"/>
                    </a:lnTo>
                    <a:lnTo>
                      <a:pt x="53" y="62"/>
                    </a:lnTo>
                    <a:lnTo>
                      <a:pt x="48" y="65"/>
                    </a:lnTo>
                    <a:lnTo>
                      <a:pt x="42" y="68"/>
                    </a:lnTo>
                    <a:lnTo>
                      <a:pt x="35" y="68"/>
                    </a:lnTo>
                    <a:close/>
                    <a:moveTo>
                      <a:pt x="35" y="0"/>
                    </a:moveTo>
                    <a:lnTo>
                      <a:pt x="35" y="0"/>
                    </a:lnTo>
                    <a:lnTo>
                      <a:pt x="27" y="1"/>
                    </a:lnTo>
                    <a:lnTo>
                      <a:pt x="22" y="3"/>
                    </a:lnTo>
                    <a:lnTo>
                      <a:pt x="16" y="6"/>
                    </a:lnTo>
                    <a:lnTo>
                      <a:pt x="10" y="10"/>
                    </a:lnTo>
                    <a:lnTo>
                      <a:pt x="6" y="16"/>
                    </a:lnTo>
                    <a:lnTo>
                      <a:pt x="3" y="22"/>
                    </a:lnTo>
                    <a:lnTo>
                      <a:pt x="1" y="27"/>
                    </a:lnTo>
                    <a:lnTo>
                      <a:pt x="0" y="35"/>
                    </a:lnTo>
                    <a:lnTo>
                      <a:pt x="0" y="35"/>
                    </a:lnTo>
                    <a:lnTo>
                      <a:pt x="1" y="42"/>
                    </a:lnTo>
                    <a:lnTo>
                      <a:pt x="3" y="48"/>
                    </a:lnTo>
                    <a:lnTo>
                      <a:pt x="6" y="53"/>
                    </a:lnTo>
                    <a:lnTo>
                      <a:pt x="10" y="59"/>
                    </a:lnTo>
                    <a:lnTo>
                      <a:pt x="16" y="63"/>
                    </a:lnTo>
                    <a:lnTo>
                      <a:pt x="22" y="66"/>
                    </a:lnTo>
                    <a:lnTo>
                      <a:pt x="27" y="68"/>
                    </a:lnTo>
                    <a:lnTo>
                      <a:pt x="35" y="69"/>
                    </a:lnTo>
                    <a:lnTo>
                      <a:pt x="35" y="69"/>
                    </a:lnTo>
                    <a:lnTo>
                      <a:pt x="42" y="68"/>
                    </a:lnTo>
                    <a:lnTo>
                      <a:pt x="48" y="66"/>
                    </a:lnTo>
                    <a:lnTo>
                      <a:pt x="53" y="63"/>
                    </a:lnTo>
                    <a:lnTo>
                      <a:pt x="59" y="59"/>
                    </a:lnTo>
                    <a:lnTo>
                      <a:pt x="63" y="53"/>
                    </a:lnTo>
                    <a:lnTo>
                      <a:pt x="66" y="48"/>
                    </a:lnTo>
                    <a:lnTo>
                      <a:pt x="68" y="42"/>
                    </a:lnTo>
                    <a:lnTo>
                      <a:pt x="69" y="35"/>
                    </a:lnTo>
                    <a:lnTo>
                      <a:pt x="69" y="35"/>
                    </a:lnTo>
                    <a:lnTo>
                      <a:pt x="68" y="27"/>
                    </a:lnTo>
                    <a:lnTo>
                      <a:pt x="66" y="22"/>
                    </a:lnTo>
                    <a:lnTo>
                      <a:pt x="63" y="16"/>
                    </a:lnTo>
                    <a:lnTo>
                      <a:pt x="59" y="10"/>
                    </a:lnTo>
                    <a:lnTo>
                      <a:pt x="53" y="6"/>
                    </a:lnTo>
                    <a:lnTo>
                      <a:pt x="48" y="3"/>
                    </a:lnTo>
                    <a:lnTo>
                      <a:pt x="42" y="1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D444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00"/>
              </a:p>
            </p:txBody>
          </p:sp>
          <p:sp>
            <p:nvSpPr>
              <p:cNvPr id="48" name="Freeform 1389"/>
              <p:cNvSpPr/>
              <p:nvPr>
                <p:custDataLst>
                  <p:tags r:id="rId46"/>
                </p:custDataLst>
              </p:nvPr>
            </p:nvSpPr>
            <p:spPr bwMode="auto">
              <a:xfrm>
                <a:off x="9790113" y="1260475"/>
                <a:ext cx="52388" cy="52388"/>
              </a:xfrm>
              <a:custGeom>
                <a:avLst/>
                <a:gdLst>
                  <a:gd name="T0" fmla="*/ 34 w 67"/>
                  <a:gd name="T1" fmla="*/ 67 h 67"/>
                  <a:gd name="T2" fmla="*/ 34 w 67"/>
                  <a:gd name="T3" fmla="*/ 67 h 67"/>
                  <a:gd name="T4" fmla="*/ 26 w 67"/>
                  <a:gd name="T5" fmla="*/ 67 h 67"/>
                  <a:gd name="T6" fmla="*/ 21 w 67"/>
                  <a:gd name="T7" fmla="*/ 64 h 67"/>
                  <a:gd name="T8" fmla="*/ 15 w 67"/>
                  <a:gd name="T9" fmla="*/ 61 h 67"/>
                  <a:gd name="T10" fmla="*/ 10 w 67"/>
                  <a:gd name="T11" fmla="*/ 57 h 67"/>
                  <a:gd name="T12" fmla="*/ 6 w 67"/>
                  <a:gd name="T13" fmla="*/ 52 h 67"/>
                  <a:gd name="T14" fmla="*/ 3 w 67"/>
                  <a:gd name="T15" fmla="*/ 47 h 67"/>
                  <a:gd name="T16" fmla="*/ 0 w 67"/>
                  <a:gd name="T17" fmla="*/ 41 h 67"/>
                  <a:gd name="T18" fmla="*/ 0 w 67"/>
                  <a:gd name="T19" fmla="*/ 34 h 67"/>
                  <a:gd name="T20" fmla="*/ 0 w 67"/>
                  <a:gd name="T21" fmla="*/ 34 h 67"/>
                  <a:gd name="T22" fmla="*/ 0 w 67"/>
                  <a:gd name="T23" fmla="*/ 26 h 67"/>
                  <a:gd name="T24" fmla="*/ 3 w 67"/>
                  <a:gd name="T25" fmla="*/ 21 h 67"/>
                  <a:gd name="T26" fmla="*/ 6 w 67"/>
                  <a:gd name="T27" fmla="*/ 15 h 67"/>
                  <a:gd name="T28" fmla="*/ 10 w 67"/>
                  <a:gd name="T29" fmla="*/ 9 h 67"/>
                  <a:gd name="T30" fmla="*/ 15 w 67"/>
                  <a:gd name="T31" fmla="*/ 6 h 67"/>
                  <a:gd name="T32" fmla="*/ 21 w 67"/>
                  <a:gd name="T33" fmla="*/ 2 h 67"/>
                  <a:gd name="T34" fmla="*/ 26 w 67"/>
                  <a:gd name="T35" fmla="*/ 0 h 67"/>
                  <a:gd name="T36" fmla="*/ 34 w 67"/>
                  <a:gd name="T37" fmla="*/ 0 h 67"/>
                  <a:gd name="T38" fmla="*/ 34 w 67"/>
                  <a:gd name="T39" fmla="*/ 0 h 67"/>
                  <a:gd name="T40" fmla="*/ 41 w 67"/>
                  <a:gd name="T41" fmla="*/ 0 h 67"/>
                  <a:gd name="T42" fmla="*/ 47 w 67"/>
                  <a:gd name="T43" fmla="*/ 2 h 67"/>
                  <a:gd name="T44" fmla="*/ 52 w 67"/>
                  <a:gd name="T45" fmla="*/ 6 h 67"/>
                  <a:gd name="T46" fmla="*/ 58 w 67"/>
                  <a:gd name="T47" fmla="*/ 9 h 67"/>
                  <a:gd name="T48" fmla="*/ 61 w 67"/>
                  <a:gd name="T49" fmla="*/ 15 h 67"/>
                  <a:gd name="T50" fmla="*/ 65 w 67"/>
                  <a:gd name="T51" fmla="*/ 21 h 67"/>
                  <a:gd name="T52" fmla="*/ 67 w 67"/>
                  <a:gd name="T53" fmla="*/ 26 h 67"/>
                  <a:gd name="T54" fmla="*/ 67 w 67"/>
                  <a:gd name="T55" fmla="*/ 34 h 67"/>
                  <a:gd name="T56" fmla="*/ 67 w 67"/>
                  <a:gd name="T57" fmla="*/ 34 h 67"/>
                  <a:gd name="T58" fmla="*/ 67 w 67"/>
                  <a:gd name="T59" fmla="*/ 41 h 67"/>
                  <a:gd name="T60" fmla="*/ 65 w 67"/>
                  <a:gd name="T61" fmla="*/ 47 h 67"/>
                  <a:gd name="T62" fmla="*/ 61 w 67"/>
                  <a:gd name="T63" fmla="*/ 52 h 67"/>
                  <a:gd name="T64" fmla="*/ 58 w 67"/>
                  <a:gd name="T65" fmla="*/ 57 h 67"/>
                  <a:gd name="T66" fmla="*/ 52 w 67"/>
                  <a:gd name="T67" fmla="*/ 61 h 67"/>
                  <a:gd name="T68" fmla="*/ 47 w 67"/>
                  <a:gd name="T69" fmla="*/ 64 h 67"/>
                  <a:gd name="T70" fmla="*/ 41 w 67"/>
                  <a:gd name="T71" fmla="*/ 67 h 67"/>
                  <a:gd name="T72" fmla="*/ 34 w 67"/>
                  <a:gd name="T73" fmla="*/ 67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67" h="67">
                    <a:moveTo>
                      <a:pt x="34" y="67"/>
                    </a:moveTo>
                    <a:lnTo>
                      <a:pt x="34" y="67"/>
                    </a:lnTo>
                    <a:lnTo>
                      <a:pt x="26" y="67"/>
                    </a:lnTo>
                    <a:lnTo>
                      <a:pt x="21" y="64"/>
                    </a:lnTo>
                    <a:lnTo>
                      <a:pt x="15" y="61"/>
                    </a:lnTo>
                    <a:lnTo>
                      <a:pt x="10" y="57"/>
                    </a:lnTo>
                    <a:lnTo>
                      <a:pt x="6" y="52"/>
                    </a:lnTo>
                    <a:lnTo>
                      <a:pt x="3" y="47"/>
                    </a:lnTo>
                    <a:lnTo>
                      <a:pt x="0" y="41"/>
                    </a:lnTo>
                    <a:lnTo>
                      <a:pt x="0" y="34"/>
                    </a:lnTo>
                    <a:lnTo>
                      <a:pt x="0" y="34"/>
                    </a:lnTo>
                    <a:lnTo>
                      <a:pt x="0" y="26"/>
                    </a:lnTo>
                    <a:lnTo>
                      <a:pt x="3" y="21"/>
                    </a:lnTo>
                    <a:lnTo>
                      <a:pt x="6" y="15"/>
                    </a:lnTo>
                    <a:lnTo>
                      <a:pt x="10" y="9"/>
                    </a:lnTo>
                    <a:lnTo>
                      <a:pt x="15" y="6"/>
                    </a:lnTo>
                    <a:lnTo>
                      <a:pt x="21" y="2"/>
                    </a:lnTo>
                    <a:lnTo>
                      <a:pt x="26" y="0"/>
                    </a:lnTo>
                    <a:lnTo>
                      <a:pt x="34" y="0"/>
                    </a:lnTo>
                    <a:lnTo>
                      <a:pt x="34" y="0"/>
                    </a:lnTo>
                    <a:lnTo>
                      <a:pt x="41" y="0"/>
                    </a:lnTo>
                    <a:lnTo>
                      <a:pt x="47" y="2"/>
                    </a:lnTo>
                    <a:lnTo>
                      <a:pt x="52" y="6"/>
                    </a:lnTo>
                    <a:lnTo>
                      <a:pt x="58" y="9"/>
                    </a:lnTo>
                    <a:lnTo>
                      <a:pt x="61" y="15"/>
                    </a:lnTo>
                    <a:lnTo>
                      <a:pt x="65" y="21"/>
                    </a:lnTo>
                    <a:lnTo>
                      <a:pt x="67" y="26"/>
                    </a:lnTo>
                    <a:lnTo>
                      <a:pt x="67" y="34"/>
                    </a:lnTo>
                    <a:lnTo>
                      <a:pt x="67" y="34"/>
                    </a:lnTo>
                    <a:lnTo>
                      <a:pt x="67" y="41"/>
                    </a:lnTo>
                    <a:lnTo>
                      <a:pt x="65" y="47"/>
                    </a:lnTo>
                    <a:lnTo>
                      <a:pt x="61" y="52"/>
                    </a:lnTo>
                    <a:lnTo>
                      <a:pt x="58" y="57"/>
                    </a:lnTo>
                    <a:lnTo>
                      <a:pt x="52" y="61"/>
                    </a:lnTo>
                    <a:lnTo>
                      <a:pt x="47" y="64"/>
                    </a:lnTo>
                    <a:lnTo>
                      <a:pt x="41" y="67"/>
                    </a:lnTo>
                    <a:lnTo>
                      <a:pt x="34" y="6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00"/>
              </a:p>
            </p:txBody>
          </p:sp>
          <p:sp>
            <p:nvSpPr>
              <p:cNvPr id="49" name="Freeform 1390"/>
              <p:cNvSpPr/>
              <p:nvPr>
                <p:custDataLst>
                  <p:tags r:id="rId47"/>
                </p:custDataLst>
              </p:nvPr>
            </p:nvSpPr>
            <p:spPr bwMode="auto">
              <a:xfrm>
                <a:off x="9788525" y="1258888"/>
                <a:ext cx="55563" cy="55563"/>
              </a:xfrm>
              <a:custGeom>
                <a:avLst/>
                <a:gdLst>
                  <a:gd name="T0" fmla="*/ 35 w 69"/>
                  <a:gd name="T1" fmla="*/ 0 h 69"/>
                  <a:gd name="T2" fmla="*/ 35 w 69"/>
                  <a:gd name="T3" fmla="*/ 0 h 69"/>
                  <a:gd name="T4" fmla="*/ 27 w 69"/>
                  <a:gd name="T5" fmla="*/ 1 h 69"/>
                  <a:gd name="T6" fmla="*/ 22 w 69"/>
                  <a:gd name="T7" fmla="*/ 3 h 69"/>
                  <a:gd name="T8" fmla="*/ 16 w 69"/>
                  <a:gd name="T9" fmla="*/ 6 h 69"/>
                  <a:gd name="T10" fmla="*/ 10 w 69"/>
                  <a:gd name="T11" fmla="*/ 10 h 69"/>
                  <a:gd name="T12" fmla="*/ 6 w 69"/>
                  <a:gd name="T13" fmla="*/ 16 h 69"/>
                  <a:gd name="T14" fmla="*/ 3 w 69"/>
                  <a:gd name="T15" fmla="*/ 22 h 69"/>
                  <a:gd name="T16" fmla="*/ 1 w 69"/>
                  <a:gd name="T17" fmla="*/ 27 h 69"/>
                  <a:gd name="T18" fmla="*/ 0 w 69"/>
                  <a:gd name="T19" fmla="*/ 35 h 69"/>
                  <a:gd name="T20" fmla="*/ 0 w 69"/>
                  <a:gd name="T21" fmla="*/ 35 h 69"/>
                  <a:gd name="T22" fmla="*/ 1 w 69"/>
                  <a:gd name="T23" fmla="*/ 42 h 69"/>
                  <a:gd name="T24" fmla="*/ 3 w 69"/>
                  <a:gd name="T25" fmla="*/ 48 h 69"/>
                  <a:gd name="T26" fmla="*/ 6 w 69"/>
                  <a:gd name="T27" fmla="*/ 53 h 69"/>
                  <a:gd name="T28" fmla="*/ 10 w 69"/>
                  <a:gd name="T29" fmla="*/ 59 h 69"/>
                  <a:gd name="T30" fmla="*/ 16 w 69"/>
                  <a:gd name="T31" fmla="*/ 63 h 69"/>
                  <a:gd name="T32" fmla="*/ 22 w 69"/>
                  <a:gd name="T33" fmla="*/ 66 h 69"/>
                  <a:gd name="T34" fmla="*/ 27 w 69"/>
                  <a:gd name="T35" fmla="*/ 68 h 69"/>
                  <a:gd name="T36" fmla="*/ 35 w 69"/>
                  <a:gd name="T37" fmla="*/ 69 h 69"/>
                  <a:gd name="T38" fmla="*/ 35 w 69"/>
                  <a:gd name="T39" fmla="*/ 69 h 69"/>
                  <a:gd name="T40" fmla="*/ 42 w 69"/>
                  <a:gd name="T41" fmla="*/ 68 h 69"/>
                  <a:gd name="T42" fmla="*/ 48 w 69"/>
                  <a:gd name="T43" fmla="*/ 66 h 69"/>
                  <a:gd name="T44" fmla="*/ 53 w 69"/>
                  <a:gd name="T45" fmla="*/ 63 h 69"/>
                  <a:gd name="T46" fmla="*/ 59 w 69"/>
                  <a:gd name="T47" fmla="*/ 59 h 69"/>
                  <a:gd name="T48" fmla="*/ 63 w 69"/>
                  <a:gd name="T49" fmla="*/ 53 h 69"/>
                  <a:gd name="T50" fmla="*/ 66 w 69"/>
                  <a:gd name="T51" fmla="*/ 48 h 69"/>
                  <a:gd name="T52" fmla="*/ 68 w 69"/>
                  <a:gd name="T53" fmla="*/ 42 h 69"/>
                  <a:gd name="T54" fmla="*/ 69 w 69"/>
                  <a:gd name="T55" fmla="*/ 35 h 69"/>
                  <a:gd name="T56" fmla="*/ 69 w 69"/>
                  <a:gd name="T57" fmla="*/ 35 h 69"/>
                  <a:gd name="T58" fmla="*/ 68 w 69"/>
                  <a:gd name="T59" fmla="*/ 27 h 69"/>
                  <a:gd name="T60" fmla="*/ 66 w 69"/>
                  <a:gd name="T61" fmla="*/ 22 h 69"/>
                  <a:gd name="T62" fmla="*/ 63 w 69"/>
                  <a:gd name="T63" fmla="*/ 16 h 69"/>
                  <a:gd name="T64" fmla="*/ 59 w 69"/>
                  <a:gd name="T65" fmla="*/ 10 h 69"/>
                  <a:gd name="T66" fmla="*/ 53 w 69"/>
                  <a:gd name="T67" fmla="*/ 6 h 69"/>
                  <a:gd name="T68" fmla="*/ 48 w 69"/>
                  <a:gd name="T69" fmla="*/ 3 h 69"/>
                  <a:gd name="T70" fmla="*/ 42 w 69"/>
                  <a:gd name="T71" fmla="*/ 1 h 69"/>
                  <a:gd name="T72" fmla="*/ 35 w 69"/>
                  <a:gd name="T73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69" h="69">
                    <a:moveTo>
                      <a:pt x="35" y="0"/>
                    </a:moveTo>
                    <a:lnTo>
                      <a:pt x="35" y="0"/>
                    </a:lnTo>
                    <a:lnTo>
                      <a:pt x="27" y="1"/>
                    </a:lnTo>
                    <a:lnTo>
                      <a:pt x="22" y="3"/>
                    </a:lnTo>
                    <a:lnTo>
                      <a:pt x="16" y="6"/>
                    </a:lnTo>
                    <a:lnTo>
                      <a:pt x="10" y="10"/>
                    </a:lnTo>
                    <a:lnTo>
                      <a:pt x="6" y="16"/>
                    </a:lnTo>
                    <a:lnTo>
                      <a:pt x="3" y="22"/>
                    </a:lnTo>
                    <a:lnTo>
                      <a:pt x="1" y="27"/>
                    </a:lnTo>
                    <a:lnTo>
                      <a:pt x="0" y="35"/>
                    </a:lnTo>
                    <a:lnTo>
                      <a:pt x="0" y="35"/>
                    </a:lnTo>
                    <a:lnTo>
                      <a:pt x="1" y="42"/>
                    </a:lnTo>
                    <a:lnTo>
                      <a:pt x="3" y="48"/>
                    </a:lnTo>
                    <a:lnTo>
                      <a:pt x="6" y="53"/>
                    </a:lnTo>
                    <a:lnTo>
                      <a:pt x="10" y="59"/>
                    </a:lnTo>
                    <a:lnTo>
                      <a:pt x="16" y="63"/>
                    </a:lnTo>
                    <a:lnTo>
                      <a:pt x="22" y="66"/>
                    </a:lnTo>
                    <a:lnTo>
                      <a:pt x="27" y="68"/>
                    </a:lnTo>
                    <a:lnTo>
                      <a:pt x="35" y="69"/>
                    </a:lnTo>
                    <a:lnTo>
                      <a:pt x="35" y="69"/>
                    </a:lnTo>
                    <a:lnTo>
                      <a:pt x="42" y="68"/>
                    </a:lnTo>
                    <a:lnTo>
                      <a:pt x="48" y="66"/>
                    </a:lnTo>
                    <a:lnTo>
                      <a:pt x="53" y="63"/>
                    </a:lnTo>
                    <a:lnTo>
                      <a:pt x="59" y="59"/>
                    </a:lnTo>
                    <a:lnTo>
                      <a:pt x="63" y="53"/>
                    </a:lnTo>
                    <a:lnTo>
                      <a:pt x="66" y="48"/>
                    </a:lnTo>
                    <a:lnTo>
                      <a:pt x="68" y="42"/>
                    </a:lnTo>
                    <a:lnTo>
                      <a:pt x="69" y="35"/>
                    </a:lnTo>
                    <a:lnTo>
                      <a:pt x="69" y="35"/>
                    </a:lnTo>
                    <a:lnTo>
                      <a:pt x="68" y="27"/>
                    </a:lnTo>
                    <a:lnTo>
                      <a:pt x="66" y="22"/>
                    </a:lnTo>
                    <a:lnTo>
                      <a:pt x="63" y="16"/>
                    </a:lnTo>
                    <a:lnTo>
                      <a:pt x="59" y="10"/>
                    </a:lnTo>
                    <a:lnTo>
                      <a:pt x="53" y="6"/>
                    </a:lnTo>
                    <a:lnTo>
                      <a:pt x="48" y="3"/>
                    </a:lnTo>
                    <a:lnTo>
                      <a:pt x="42" y="1"/>
                    </a:lnTo>
                    <a:lnTo>
                      <a:pt x="3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00"/>
              </a:p>
            </p:txBody>
          </p:sp>
          <p:sp>
            <p:nvSpPr>
              <p:cNvPr id="50" name="Freeform 1391"/>
              <p:cNvSpPr>
                <a:spLocks noEditPoints="1"/>
              </p:cNvSpPr>
              <p:nvPr>
                <p:custDataLst>
                  <p:tags r:id="rId48"/>
                </p:custDataLst>
              </p:nvPr>
            </p:nvSpPr>
            <p:spPr bwMode="auto">
              <a:xfrm>
                <a:off x="9790113" y="1260475"/>
                <a:ext cx="52388" cy="52388"/>
              </a:xfrm>
              <a:custGeom>
                <a:avLst/>
                <a:gdLst>
                  <a:gd name="T0" fmla="*/ 34 w 67"/>
                  <a:gd name="T1" fmla="*/ 67 h 67"/>
                  <a:gd name="T2" fmla="*/ 21 w 67"/>
                  <a:gd name="T3" fmla="*/ 64 h 67"/>
                  <a:gd name="T4" fmla="*/ 10 w 67"/>
                  <a:gd name="T5" fmla="*/ 57 h 67"/>
                  <a:gd name="T6" fmla="*/ 3 w 67"/>
                  <a:gd name="T7" fmla="*/ 47 h 67"/>
                  <a:gd name="T8" fmla="*/ 0 w 67"/>
                  <a:gd name="T9" fmla="*/ 34 h 67"/>
                  <a:gd name="T10" fmla="*/ 2 w 67"/>
                  <a:gd name="T11" fmla="*/ 26 h 67"/>
                  <a:gd name="T12" fmla="*/ 6 w 67"/>
                  <a:gd name="T13" fmla="*/ 15 h 67"/>
                  <a:gd name="T14" fmla="*/ 15 w 67"/>
                  <a:gd name="T15" fmla="*/ 6 h 67"/>
                  <a:gd name="T16" fmla="*/ 28 w 67"/>
                  <a:gd name="T17" fmla="*/ 2 h 67"/>
                  <a:gd name="T18" fmla="*/ 34 w 67"/>
                  <a:gd name="T19" fmla="*/ 0 h 67"/>
                  <a:gd name="T20" fmla="*/ 47 w 67"/>
                  <a:gd name="T21" fmla="*/ 3 h 67"/>
                  <a:gd name="T22" fmla="*/ 57 w 67"/>
                  <a:gd name="T23" fmla="*/ 11 h 67"/>
                  <a:gd name="T24" fmla="*/ 64 w 67"/>
                  <a:gd name="T25" fmla="*/ 21 h 67"/>
                  <a:gd name="T26" fmla="*/ 67 w 67"/>
                  <a:gd name="T27" fmla="*/ 34 h 67"/>
                  <a:gd name="T28" fmla="*/ 65 w 67"/>
                  <a:gd name="T29" fmla="*/ 39 h 67"/>
                  <a:gd name="T30" fmla="*/ 61 w 67"/>
                  <a:gd name="T31" fmla="*/ 52 h 67"/>
                  <a:gd name="T32" fmla="*/ 52 w 67"/>
                  <a:gd name="T33" fmla="*/ 61 h 67"/>
                  <a:gd name="T34" fmla="*/ 41 w 67"/>
                  <a:gd name="T35" fmla="*/ 65 h 67"/>
                  <a:gd name="T36" fmla="*/ 34 w 67"/>
                  <a:gd name="T37" fmla="*/ 0 h 67"/>
                  <a:gd name="T38" fmla="*/ 26 w 67"/>
                  <a:gd name="T39" fmla="*/ 0 h 67"/>
                  <a:gd name="T40" fmla="*/ 15 w 67"/>
                  <a:gd name="T41" fmla="*/ 6 h 67"/>
                  <a:gd name="T42" fmla="*/ 6 w 67"/>
                  <a:gd name="T43" fmla="*/ 15 h 67"/>
                  <a:gd name="T44" fmla="*/ 0 w 67"/>
                  <a:gd name="T45" fmla="*/ 26 h 67"/>
                  <a:gd name="T46" fmla="*/ 0 w 67"/>
                  <a:gd name="T47" fmla="*/ 34 h 67"/>
                  <a:gd name="T48" fmla="*/ 3 w 67"/>
                  <a:gd name="T49" fmla="*/ 47 h 67"/>
                  <a:gd name="T50" fmla="*/ 10 w 67"/>
                  <a:gd name="T51" fmla="*/ 57 h 67"/>
                  <a:gd name="T52" fmla="*/ 21 w 67"/>
                  <a:gd name="T53" fmla="*/ 64 h 67"/>
                  <a:gd name="T54" fmla="*/ 34 w 67"/>
                  <a:gd name="T55" fmla="*/ 67 h 67"/>
                  <a:gd name="T56" fmla="*/ 41 w 67"/>
                  <a:gd name="T57" fmla="*/ 67 h 67"/>
                  <a:gd name="T58" fmla="*/ 52 w 67"/>
                  <a:gd name="T59" fmla="*/ 61 h 67"/>
                  <a:gd name="T60" fmla="*/ 61 w 67"/>
                  <a:gd name="T61" fmla="*/ 52 h 67"/>
                  <a:gd name="T62" fmla="*/ 67 w 67"/>
                  <a:gd name="T63" fmla="*/ 41 h 67"/>
                  <a:gd name="T64" fmla="*/ 67 w 67"/>
                  <a:gd name="T65" fmla="*/ 34 h 67"/>
                  <a:gd name="T66" fmla="*/ 65 w 67"/>
                  <a:gd name="T67" fmla="*/ 21 h 67"/>
                  <a:gd name="T68" fmla="*/ 58 w 67"/>
                  <a:gd name="T69" fmla="*/ 9 h 67"/>
                  <a:gd name="T70" fmla="*/ 47 w 67"/>
                  <a:gd name="T71" fmla="*/ 2 h 67"/>
                  <a:gd name="T72" fmla="*/ 34 w 67"/>
                  <a:gd name="T73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67" h="67">
                    <a:moveTo>
                      <a:pt x="34" y="67"/>
                    </a:moveTo>
                    <a:lnTo>
                      <a:pt x="34" y="67"/>
                    </a:lnTo>
                    <a:lnTo>
                      <a:pt x="28" y="65"/>
                    </a:lnTo>
                    <a:lnTo>
                      <a:pt x="21" y="64"/>
                    </a:lnTo>
                    <a:lnTo>
                      <a:pt x="15" y="61"/>
                    </a:lnTo>
                    <a:lnTo>
                      <a:pt x="10" y="57"/>
                    </a:lnTo>
                    <a:lnTo>
                      <a:pt x="6" y="52"/>
                    </a:lnTo>
                    <a:lnTo>
                      <a:pt x="3" y="47"/>
                    </a:lnTo>
                    <a:lnTo>
                      <a:pt x="2" y="39"/>
                    </a:lnTo>
                    <a:lnTo>
                      <a:pt x="0" y="34"/>
                    </a:lnTo>
                    <a:lnTo>
                      <a:pt x="0" y="34"/>
                    </a:lnTo>
                    <a:lnTo>
                      <a:pt x="2" y="26"/>
                    </a:lnTo>
                    <a:lnTo>
                      <a:pt x="3" y="21"/>
                    </a:lnTo>
                    <a:lnTo>
                      <a:pt x="6" y="15"/>
                    </a:lnTo>
                    <a:lnTo>
                      <a:pt x="10" y="11"/>
                    </a:lnTo>
                    <a:lnTo>
                      <a:pt x="15" y="6"/>
                    </a:lnTo>
                    <a:lnTo>
                      <a:pt x="21" y="3"/>
                    </a:lnTo>
                    <a:lnTo>
                      <a:pt x="28" y="2"/>
                    </a:lnTo>
                    <a:lnTo>
                      <a:pt x="34" y="0"/>
                    </a:lnTo>
                    <a:lnTo>
                      <a:pt x="34" y="0"/>
                    </a:lnTo>
                    <a:lnTo>
                      <a:pt x="41" y="2"/>
                    </a:lnTo>
                    <a:lnTo>
                      <a:pt x="47" y="3"/>
                    </a:lnTo>
                    <a:lnTo>
                      <a:pt x="52" y="6"/>
                    </a:lnTo>
                    <a:lnTo>
                      <a:pt x="57" y="11"/>
                    </a:lnTo>
                    <a:lnTo>
                      <a:pt x="61" y="15"/>
                    </a:lnTo>
                    <a:lnTo>
                      <a:pt x="64" y="21"/>
                    </a:lnTo>
                    <a:lnTo>
                      <a:pt x="65" y="26"/>
                    </a:lnTo>
                    <a:lnTo>
                      <a:pt x="67" y="34"/>
                    </a:lnTo>
                    <a:lnTo>
                      <a:pt x="67" y="34"/>
                    </a:lnTo>
                    <a:lnTo>
                      <a:pt x="65" y="39"/>
                    </a:lnTo>
                    <a:lnTo>
                      <a:pt x="64" y="47"/>
                    </a:lnTo>
                    <a:lnTo>
                      <a:pt x="61" y="52"/>
                    </a:lnTo>
                    <a:lnTo>
                      <a:pt x="57" y="57"/>
                    </a:lnTo>
                    <a:lnTo>
                      <a:pt x="52" y="61"/>
                    </a:lnTo>
                    <a:lnTo>
                      <a:pt x="47" y="64"/>
                    </a:lnTo>
                    <a:lnTo>
                      <a:pt x="41" y="65"/>
                    </a:lnTo>
                    <a:lnTo>
                      <a:pt x="34" y="67"/>
                    </a:lnTo>
                    <a:close/>
                    <a:moveTo>
                      <a:pt x="34" y="0"/>
                    </a:moveTo>
                    <a:lnTo>
                      <a:pt x="34" y="0"/>
                    </a:lnTo>
                    <a:lnTo>
                      <a:pt x="26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10" y="9"/>
                    </a:lnTo>
                    <a:lnTo>
                      <a:pt x="6" y="15"/>
                    </a:lnTo>
                    <a:lnTo>
                      <a:pt x="3" y="21"/>
                    </a:lnTo>
                    <a:lnTo>
                      <a:pt x="0" y="26"/>
                    </a:lnTo>
                    <a:lnTo>
                      <a:pt x="0" y="34"/>
                    </a:lnTo>
                    <a:lnTo>
                      <a:pt x="0" y="34"/>
                    </a:lnTo>
                    <a:lnTo>
                      <a:pt x="0" y="41"/>
                    </a:lnTo>
                    <a:lnTo>
                      <a:pt x="3" y="47"/>
                    </a:lnTo>
                    <a:lnTo>
                      <a:pt x="6" y="52"/>
                    </a:lnTo>
                    <a:lnTo>
                      <a:pt x="10" y="57"/>
                    </a:lnTo>
                    <a:lnTo>
                      <a:pt x="15" y="61"/>
                    </a:lnTo>
                    <a:lnTo>
                      <a:pt x="21" y="64"/>
                    </a:lnTo>
                    <a:lnTo>
                      <a:pt x="26" y="67"/>
                    </a:lnTo>
                    <a:lnTo>
                      <a:pt x="34" y="67"/>
                    </a:lnTo>
                    <a:lnTo>
                      <a:pt x="34" y="67"/>
                    </a:lnTo>
                    <a:lnTo>
                      <a:pt x="41" y="67"/>
                    </a:lnTo>
                    <a:lnTo>
                      <a:pt x="47" y="64"/>
                    </a:lnTo>
                    <a:lnTo>
                      <a:pt x="52" y="61"/>
                    </a:lnTo>
                    <a:lnTo>
                      <a:pt x="58" y="57"/>
                    </a:lnTo>
                    <a:lnTo>
                      <a:pt x="61" y="52"/>
                    </a:lnTo>
                    <a:lnTo>
                      <a:pt x="65" y="47"/>
                    </a:lnTo>
                    <a:lnTo>
                      <a:pt x="67" y="41"/>
                    </a:lnTo>
                    <a:lnTo>
                      <a:pt x="67" y="34"/>
                    </a:lnTo>
                    <a:lnTo>
                      <a:pt x="67" y="34"/>
                    </a:lnTo>
                    <a:lnTo>
                      <a:pt x="67" y="26"/>
                    </a:lnTo>
                    <a:lnTo>
                      <a:pt x="65" y="21"/>
                    </a:lnTo>
                    <a:lnTo>
                      <a:pt x="61" y="15"/>
                    </a:lnTo>
                    <a:lnTo>
                      <a:pt x="58" y="9"/>
                    </a:lnTo>
                    <a:lnTo>
                      <a:pt x="52" y="6"/>
                    </a:lnTo>
                    <a:lnTo>
                      <a:pt x="47" y="2"/>
                    </a:lnTo>
                    <a:lnTo>
                      <a:pt x="41" y="0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D344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00"/>
              </a:p>
            </p:txBody>
          </p:sp>
          <p:sp>
            <p:nvSpPr>
              <p:cNvPr id="51" name="Freeform 1392"/>
              <p:cNvSpPr/>
              <p:nvPr>
                <p:custDataLst>
                  <p:tags r:id="rId49"/>
                </p:custDataLst>
              </p:nvPr>
            </p:nvSpPr>
            <p:spPr bwMode="auto">
              <a:xfrm>
                <a:off x="9790113" y="1260475"/>
                <a:ext cx="52388" cy="52388"/>
              </a:xfrm>
              <a:custGeom>
                <a:avLst/>
                <a:gdLst>
                  <a:gd name="T0" fmla="*/ 34 w 67"/>
                  <a:gd name="T1" fmla="*/ 67 h 67"/>
                  <a:gd name="T2" fmla="*/ 34 w 67"/>
                  <a:gd name="T3" fmla="*/ 67 h 67"/>
                  <a:gd name="T4" fmla="*/ 28 w 67"/>
                  <a:gd name="T5" fmla="*/ 65 h 67"/>
                  <a:gd name="T6" fmla="*/ 21 w 67"/>
                  <a:gd name="T7" fmla="*/ 64 h 67"/>
                  <a:gd name="T8" fmla="*/ 15 w 67"/>
                  <a:gd name="T9" fmla="*/ 61 h 67"/>
                  <a:gd name="T10" fmla="*/ 10 w 67"/>
                  <a:gd name="T11" fmla="*/ 57 h 67"/>
                  <a:gd name="T12" fmla="*/ 6 w 67"/>
                  <a:gd name="T13" fmla="*/ 52 h 67"/>
                  <a:gd name="T14" fmla="*/ 3 w 67"/>
                  <a:gd name="T15" fmla="*/ 47 h 67"/>
                  <a:gd name="T16" fmla="*/ 2 w 67"/>
                  <a:gd name="T17" fmla="*/ 39 h 67"/>
                  <a:gd name="T18" fmla="*/ 0 w 67"/>
                  <a:gd name="T19" fmla="*/ 34 h 67"/>
                  <a:gd name="T20" fmla="*/ 0 w 67"/>
                  <a:gd name="T21" fmla="*/ 34 h 67"/>
                  <a:gd name="T22" fmla="*/ 2 w 67"/>
                  <a:gd name="T23" fmla="*/ 26 h 67"/>
                  <a:gd name="T24" fmla="*/ 3 w 67"/>
                  <a:gd name="T25" fmla="*/ 21 h 67"/>
                  <a:gd name="T26" fmla="*/ 6 w 67"/>
                  <a:gd name="T27" fmla="*/ 15 h 67"/>
                  <a:gd name="T28" fmla="*/ 10 w 67"/>
                  <a:gd name="T29" fmla="*/ 11 h 67"/>
                  <a:gd name="T30" fmla="*/ 15 w 67"/>
                  <a:gd name="T31" fmla="*/ 6 h 67"/>
                  <a:gd name="T32" fmla="*/ 21 w 67"/>
                  <a:gd name="T33" fmla="*/ 3 h 67"/>
                  <a:gd name="T34" fmla="*/ 28 w 67"/>
                  <a:gd name="T35" fmla="*/ 2 h 67"/>
                  <a:gd name="T36" fmla="*/ 34 w 67"/>
                  <a:gd name="T37" fmla="*/ 0 h 67"/>
                  <a:gd name="T38" fmla="*/ 34 w 67"/>
                  <a:gd name="T39" fmla="*/ 0 h 67"/>
                  <a:gd name="T40" fmla="*/ 41 w 67"/>
                  <a:gd name="T41" fmla="*/ 2 h 67"/>
                  <a:gd name="T42" fmla="*/ 47 w 67"/>
                  <a:gd name="T43" fmla="*/ 3 h 67"/>
                  <a:gd name="T44" fmla="*/ 52 w 67"/>
                  <a:gd name="T45" fmla="*/ 6 h 67"/>
                  <a:gd name="T46" fmla="*/ 57 w 67"/>
                  <a:gd name="T47" fmla="*/ 11 h 67"/>
                  <a:gd name="T48" fmla="*/ 61 w 67"/>
                  <a:gd name="T49" fmla="*/ 15 h 67"/>
                  <a:gd name="T50" fmla="*/ 64 w 67"/>
                  <a:gd name="T51" fmla="*/ 21 h 67"/>
                  <a:gd name="T52" fmla="*/ 65 w 67"/>
                  <a:gd name="T53" fmla="*/ 26 h 67"/>
                  <a:gd name="T54" fmla="*/ 67 w 67"/>
                  <a:gd name="T55" fmla="*/ 34 h 67"/>
                  <a:gd name="T56" fmla="*/ 67 w 67"/>
                  <a:gd name="T57" fmla="*/ 34 h 67"/>
                  <a:gd name="T58" fmla="*/ 65 w 67"/>
                  <a:gd name="T59" fmla="*/ 39 h 67"/>
                  <a:gd name="T60" fmla="*/ 64 w 67"/>
                  <a:gd name="T61" fmla="*/ 47 h 67"/>
                  <a:gd name="T62" fmla="*/ 61 w 67"/>
                  <a:gd name="T63" fmla="*/ 52 h 67"/>
                  <a:gd name="T64" fmla="*/ 57 w 67"/>
                  <a:gd name="T65" fmla="*/ 57 h 67"/>
                  <a:gd name="T66" fmla="*/ 52 w 67"/>
                  <a:gd name="T67" fmla="*/ 61 h 67"/>
                  <a:gd name="T68" fmla="*/ 47 w 67"/>
                  <a:gd name="T69" fmla="*/ 64 h 67"/>
                  <a:gd name="T70" fmla="*/ 41 w 67"/>
                  <a:gd name="T71" fmla="*/ 65 h 67"/>
                  <a:gd name="T72" fmla="*/ 34 w 67"/>
                  <a:gd name="T73" fmla="*/ 67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67" h="67">
                    <a:moveTo>
                      <a:pt x="34" y="67"/>
                    </a:moveTo>
                    <a:lnTo>
                      <a:pt x="34" y="67"/>
                    </a:lnTo>
                    <a:lnTo>
                      <a:pt x="28" y="65"/>
                    </a:lnTo>
                    <a:lnTo>
                      <a:pt x="21" y="64"/>
                    </a:lnTo>
                    <a:lnTo>
                      <a:pt x="15" y="61"/>
                    </a:lnTo>
                    <a:lnTo>
                      <a:pt x="10" y="57"/>
                    </a:lnTo>
                    <a:lnTo>
                      <a:pt x="6" y="52"/>
                    </a:lnTo>
                    <a:lnTo>
                      <a:pt x="3" y="47"/>
                    </a:lnTo>
                    <a:lnTo>
                      <a:pt x="2" y="39"/>
                    </a:lnTo>
                    <a:lnTo>
                      <a:pt x="0" y="34"/>
                    </a:lnTo>
                    <a:lnTo>
                      <a:pt x="0" y="34"/>
                    </a:lnTo>
                    <a:lnTo>
                      <a:pt x="2" y="26"/>
                    </a:lnTo>
                    <a:lnTo>
                      <a:pt x="3" y="21"/>
                    </a:lnTo>
                    <a:lnTo>
                      <a:pt x="6" y="15"/>
                    </a:lnTo>
                    <a:lnTo>
                      <a:pt x="10" y="11"/>
                    </a:lnTo>
                    <a:lnTo>
                      <a:pt x="15" y="6"/>
                    </a:lnTo>
                    <a:lnTo>
                      <a:pt x="21" y="3"/>
                    </a:lnTo>
                    <a:lnTo>
                      <a:pt x="28" y="2"/>
                    </a:lnTo>
                    <a:lnTo>
                      <a:pt x="34" y="0"/>
                    </a:lnTo>
                    <a:lnTo>
                      <a:pt x="34" y="0"/>
                    </a:lnTo>
                    <a:lnTo>
                      <a:pt x="41" y="2"/>
                    </a:lnTo>
                    <a:lnTo>
                      <a:pt x="47" y="3"/>
                    </a:lnTo>
                    <a:lnTo>
                      <a:pt x="52" y="6"/>
                    </a:lnTo>
                    <a:lnTo>
                      <a:pt x="57" y="11"/>
                    </a:lnTo>
                    <a:lnTo>
                      <a:pt x="61" y="15"/>
                    </a:lnTo>
                    <a:lnTo>
                      <a:pt x="64" y="21"/>
                    </a:lnTo>
                    <a:lnTo>
                      <a:pt x="65" y="26"/>
                    </a:lnTo>
                    <a:lnTo>
                      <a:pt x="67" y="34"/>
                    </a:lnTo>
                    <a:lnTo>
                      <a:pt x="67" y="34"/>
                    </a:lnTo>
                    <a:lnTo>
                      <a:pt x="65" y="39"/>
                    </a:lnTo>
                    <a:lnTo>
                      <a:pt x="64" y="47"/>
                    </a:lnTo>
                    <a:lnTo>
                      <a:pt x="61" y="52"/>
                    </a:lnTo>
                    <a:lnTo>
                      <a:pt x="57" y="57"/>
                    </a:lnTo>
                    <a:lnTo>
                      <a:pt x="52" y="61"/>
                    </a:lnTo>
                    <a:lnTo>
                      <a:pt x="47" y="64"/>
                    </a:lnTo>
                    <a:lnTo>
                      <a:pt x="41" y="65"/>
                    </a:lnTo>
                    <a:lnTo>
                      <a:pt x="34" y="6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00"/>
              </a:p>
            </p:txBody>
          </p:sp>
          <p:sp>
            <p:nvSpPr>
              <p:cNvPr id="52" name="Freeform 1393"/>
              <p:cNvSpPr/>
              <p:nvPr>
                <p:custDataLst>
                  <p:tags r:id="rId50"/>
                </p:custDataLst>
              </p:nvPr>
            </p:nvSpPr>
            <p:spPr bwMode="auto">
              <a:xfrm>
                <a:off x="9790113" y="1260475"/>
                <a:ext cx="52388" cy="52388"/>
              </a:xfrm>
              <a:custGeom>
                <a:avLst/>
                <a:gdLst>
                  <a:gd name="T0" fmla="*/ 34 w 67"/>
                  <a:gd name="T1" fmla="*/ 0 h 67"/>
                  <a:gd name="T2" fmla="*/ 34 w 67"/>
                  <a:gd name="T3" fmla="*/ 0 h 67"/>
                  <a:gd name="T4" fmla="*/ 26 w 67"/>
                  <a:gd name="T5" fmla="*/ 0 h 67"/>
                  <a:gd name="T6" fmla="*/ 21 w 67"/>
                  <a:gd name="T7" fmla="*/ 2 h 67"/>
                  <a:gd name="T8" fmla="*/ 15 w 67"/>
                  <a:gd name="T9" fmla="*/ 6 h 67"/>
                  <a:gd name="T10" fmla="*/ 10 w 67"/>
                  <a:gd name="T11" fmla="*/ 9 h 67"/>
                  <a:gd name="T12" fmla="*/ 6 w 67"/>
                  <a:gd name="T13" fmla="*/ 15 h 67"/>
                  <a:gd name="T14" fmla="*/ 3 w 67"/>
                  <a:gd name="T15" fmla="*/ 21 h 67"/>
                  <a:gd name="T16" fmla="*/ 0 w 67"/>
                  <a:gd name="T17" fmla="*/ 26 h 67"/>
                  <a:gd name="T18" fmla="*/ 0 w 67"/>
                  <a:gd name="T19" fmla="*/ 34 h 67"/>
                  <a:gd name="T20" fmla="*/ 0 w 67"/>
                  <a:gd name="T21" fmla="*/ 34 h 67"/>
                  <a:gd name="T22" fmla="*/ 0 w 67"/>
                  <a:gd name="T23" fmla="*/ 41 h 67"/>
                  <a:gd name="T24" fmla="*/ 3 w 67"/>
                  <a:gd name="T25" fmla="*/ 47 h 67"/>
                  <a:gd name="T26" fmla="*/ 6 w 67"/>
                  <a:gd name="T27" fmla="*/ 52 h 67"/>
                  <a:gd name="T28" fmla="*/ 10 w 67"/>
                  <a:gd name="T29" fmla="*/ 57 h 67"/>
                  <a:gd name="T30" fmla="*/ 15 w 67"/>
                  <a:gd name="T31" fmla="*/ 61 h 67"/>
                  <a:gd name="T32" fmla="*/ 21 w 67"/>
                  <a:gd name="T33" fmla="*/ 64 h 67"/>
                  <a:gd name="T34" fmla="*/ 26 w 67"/>
                  <a:gd name="T35" fmla="*/ 67 h 67"/>
                  <a:gd name="T36" fmla="*/ 34 w 67"/>
                  <a:gd name="T37" fmla="*/ 67 h 67"/>
                  <a:gd name="T38" fmla="*/ 34 w 67"/>
                  <a:gd name="T39" fmla="*/ 67 h 67"/>
                  <a:gd name="T40" fmla="*/ 41 w 67"/>
                  <a:gd name="T41" fmla="*/ 67 h 67"/>
                  <a:gd name="T42" fmla="*/ 47 w 67"/>
                  <a:gd name="T43" fmla="*/ 64 h 67"/>
                  <a:gd name="T44" fmla="*/ 52 w 67"/>
                  <a:gd name="T45" fmla="*/ 61 h 67"/>
                  <a:gd name="T46" fmla="*/ 58 w 67"/>
                  <a:gd name="T47" fmla="*/ 57 h 67"/>
                  <a:gd name="T48" fmla="*/ 61 w 67"/>
                  <a:gd name="T49" fmla="*/ 52 h 67"/>
                  <a:gd name="T50" fmla="*/ 65 w 67"/>
                  <a:gd name="T51" fmla="*/ 47 h 67"/>
                  <a:gd name="T52" fmla="*/ 67 w 67"/>
                  <a:gd name="T53" fmla="*/ 41 h 67"/>
                  <a:gd name="T54" fmla="*/ 67 w 67"/>
                  <a:gd name="T55" fmla="*/ 34 h 67"/>
                  <a:gd name="T56" fmla="*/ 67 w 67"/>
                  <a:gd name="T57" fmla="*/ 34 h 67"/>
                  <a:gd name="T58" fmla="*/ 67 w 67"/>
                  <a:gd name="T59" fmla="*/ 26 h 67"/>
                  <a:gd name="T60" fmla="*/ 65 w 67"/>
                  <a:gd name="T61" fmla="*/ 21 h 67"/>
                  <a:gd name="T62" fmla="*/ 61 w 67"/>
                  <a:gd name="T63" fmla="*/ 15 h 67"/>
                  <a:gd name="T64" fmla="*/ 58 w 67"/>
                  <a:gd name="T65" fmla="*/ 9 h 67"/>
                  <a:gd name="T66" fmla="*/ 52 w 67"/>
                  <a:gd name="T67" fmla="*/ 6 h 67"/>
                  <a:gd name="T68" fmla="*/ 47 w 67"/>
                  <a:gd name="T69" fmla="*/ 2 h 67"/>
                  <a:gd name="T70" fmla="*/ 41 w 67"/>
                  <a:gd name="T71" fmla="*/ 0 h 67"/>
                  <a:gd name="T72" fmla="*/ 34 w 67"/>
                  <a:gd name="T73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67" h="67">
                    <a:moveTo>
                      <a:pt x="34" y="0"/>
                    </a:moveTo>
                    <a:lnTo>
                      <a:pt x="34" y="0"/>
                    </a:lnTo>
                    <a:lnTo>
                      <a:pt x="26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10" y="9"/>
                    </a:lnTo>
                    <a:lnTo>
                      <a:pt x="6" y="15"/>
                    </a:lnTo>
                    <a:lnTo>
                      <a:pt x="3" y="21"/>
                    </a:lnTo>
                    <a:lnTo>
                      <a:pt x="0" y="26"/>
                    </a:lnTo>
                    <a:lnTo>
                      <a:pt x="0" y="34"/>
                    </a:lnTo>
                    <a:lnTo>
                      <a:pt x="0" y="34"/>
                    </a:lnTo>
                    <a:lnTo>
                      <a:pt x="0" y="41"/>
                    </a:lnTo>
                    <a:lnTo>
                      <a:pt x="3" y="47"/>
                    </a:lnTo>
                    <a:lnTo>
                      <a:pt x="6" y="52"/>
                    </a:lnTo>
                    <a:lnTo>
                      <a:pt x="10" y="57"/>
                    </a:lnTo>
                    <a:lnTo>
                      <a:pt x="15" y="61"/>
                    </a:lnTo>
                    <a:lnTo>
                      <a:pt x="21" y="64"/>
                    </a:lnTo>
                    <a:lnTo>
                      <a:pt x="26" y="67"/>
                    </a:lnTo>
                    <a:lnTo>
                      <a:pt x="34" y="67"/>
                    </a:lnTo>
                    <a:lnTo>
                      <a:pt x="34" y="67"/>
                    </a:lnTo>
                    <a:lnTo>
                      <a:pt x="41" y="67"/>
                    </a:lnTo>
                    <a:lnTo>
                      <a:pt x="47" y="64"/>
                    </a:lnTo>
                    <a:lnTo>
                      <a:pt x="52" y="61"/>
                    </a:lnTo>
                    <a:lnTo>
                      <a:pt x="58" y="57"/>
                    </a:lnTo>
                    <a:lnTo>
                      <a:pt x="61" y="52"/>
                    </a:lnTo>
                    <a:lnTo>
                      <a:pt x="65" y="47"/>
                    </a:lnTo>
                    <a:lnTo>
                      <a:pt x="67" y="41"/>
                    </a:lnTo>
                    <a:lnTo>
                      <a:pt x="67" y="34"/>
                    </a:lnTo>
                    <a:lnTo>
                      <a:pt x="67" y="34"/>
                    </a:lnTo>
                    <a:lnTo>
                      <a:pt x="67" y="26"/>
                    </a:lnTo>
                    <a:lnTo>
                      <a:pt x="65" y="21"/>
                    </a:lnTo>
                    <a:lnTo>
                      <a:pt x="61" y="15"/>
                    </a:lnTo>
                    <a:lnTo>
                      <a:pt x="58" y="9"/>
                    </a:lnTo>
                    <a:lnTo>
                      <a:pt x="52" y="6"/>
                    </a:lnTo>
                    <a:lnTo>
                      <a:pt x="47" y="2"/>
                    </a:lnTo>
                    <a:lnTo>
                      <a:pt x="41" y="0"/>
                    </a:lnTo>
                    <a:lnTo>
                      <a:pt x="3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00"/>
              </a:p>
            </p:txBody>
          </p:sp>
          <p:sp>
            <p:nvSpPr>
              <p:cNvPr id="53" name="Freeform 1394"/>
              <p:cNvSpPr>
                <a:spLocks noEditPoints="1"/>
              </p:cNvSpPr>
              <p:nvPr>
                <p:custDataLst>
                  <p:tags r:id="rId51"/>
                </p:custDataLst>
              </p:nvPr>
            </p:nvSpPr>
            <p:spPr bwMode="auto">
              <a:xfrm>
                <a:off x="9790113" y="1260475"/>
                <a:ext cx="52388" cy="52388"/>
              </a:xfrm>
              <a:custGeom>
                <a:avLst/>
                <a:gdLst>
                  <a:gd name="T0" fmla="*/ 34 w 67"/>
                  <a:gd name="T1" fmla="*/ 65 h 67"/>
                  <a:gd name="T2" fmla="*/ 21 w 67"/>
                  <a:gd name="T3" fmla="*/ 62 h 67"/>
                  <a:gd name="T4" fmla="*/ 10 w 67"/>
                  <a:gd name="T5" fmla="*/ 57 h 67"/>
                  <a:gd name="T6" fmla="*/ 5 w 67"/>
                  <a:gd name="T7" fmla="*/ 47 h 67"/>
                  <a:gd name="T8" fmla="*/ 2 w 67"/>
                  <a:gd name="T9" fmla="*/ 34 h 67"/>
                  <a:gd name="T10" fmla="*/ 2 w 67"/>
                  <a:gd name="T11" fmla="*/ 26 h 67"/>
                  <a:gd name="T12" fmla="*/ 8 w 67"/>
                  <a:gd name="T13" fmla="*/ 15 h 67"/>
                  <a:gd name="T14" fmla="*/ 16 w 67"/>
                  <a:gd name="T15" fmla="*/ 6 h 67"/>
                  <a:gd name="T16" fmla="*/ 28 w 67"/>
                  <a:gd name="T17" fmla="*/ 2 h 67"/>
                  <a:gd name="T18" fmla="*/ 34 w 67"/>
                  <a:gd name="T19" fmla="*/ 2 h 67"/>
                  <a:gd name="T20" fmla="*/ 47 w 67"/>
                  <a:gd name="T21" fmla="*/ 3 h 67"/>
                  <a:gd name="T22" fmla="*/ 57 w 67"/>
                  <a:gd name="T23" fmla="*/ 11 h 67"/>
                  <a:gd name="T24" fmla="*/ 64 w 67"/>
                  <a:gd name="T25" fmla="*/ 21 h 67"/>
                  <a:gd name="T26" fmla="*/ 65 w 67"/>
                  <a:gd name="T27" fmla="*/ 34 h 67"/>
                  <a:gd name="T28" fmla="*/ 65 w 67"/>
                  <a:gd name="T29" fmla="*/ 39 h 67"/>
                  <a:gd name="T30" fmla="*/ 61 w 67"/>
                  <a:gd name="T31" fmla="*/ 51 h 67"/>
                  <a:gd name="T32" fmla="*/ 52 w 67"/>
                  <a:gd name="T33" fmla="*/ 60 h 67"/>
                  <a:gd name="T34" fmla="*/ 41 w 67"/>
                  <a:gd name="T35" fmla="*/ 65 h 67"/>
                  <a:gd name="T36" fmla="*/ 34 w 67"/>
                  <a:gd name="T37" fmla="*/ 0 h 67"/>
                  <a:gd name="T38" fmla="*/ 28 w 67"/>
                  <a:gd name="T39" fmla="*/ 2 h 67"/>
                  <a:gd name="T40" fmla="*/ 15 w 67"/>
                  <a:gd name="T41" fmla="*/ 6 h 67"/>
                  <a:gd name="T42" fmla="*/ 6 w 67"/>
                  <a:gd name="T43" fmla="*/ 15 h 67"/>
                  <a:gd name="T44" fmla="*/ 2 w 67"/>
                  <a:gd name="T45" fmla="*/ 26 h 67"/>
                  <a:gd name="T46" fmla="*/ 0 w 67"/>
                  <a:gd name="T47" fmla="*/ 34 h 67"/>
                  <a:gd name="T48" fmla="*/ 3 w 67"/>
                  <a:gd name="T49" fmla="*/ 47 h 67"/>
                  <a:gd name="T50" fmla="*/ 10 w 67"/>
                  <a:gd name="T51" fmla="*/ 57 h 67"/>
                  <a:gd name="T52" fmla="*/ 21 w 67"/>
                  <a:gd name="T53" fmla="*/ 64 h 67"/>
                  <a:gd name="T54" fmla="*/ 34 w 67"/>
                  <a:gd name="T55" fmla="*/ 67 h 67"/>
                  <a:gd name="T56" fmla="*/ 41 w 67"/>
                  <a:gd name="T57" fmla="*/ 65 h 67"/>
                  <a:gd name="T58" fmla="*/ 52 w 67"/>
                  <a:gd name="T59" fmla="*/ 61 h 67"/>
                  <a:gd name="T60" fmla="*/ 61 w 67"/>
                  <a:gd name="T61" fmla="*/ 52 h 67"/>
                  <a:gd name="T62" fmla="*/ 65 w 67"/>
                  <a:gd name="T63" fmla="*/ 39 h 67"/>
                  <a:gd name="T64" fmla="*/ 67 w 67"/>
                  <a:gd name="T65" fmla="*/ 34 h 67"/>
                  <a:gd name="T66" fmla="*/ 64 w 67"/>
                  <a:gd name="T67" fmla="*/ 21 h 67"/>
                  <a:gd name="T68" fmla="*/ 57 w 67"/>
                  <a:gd name="T69" fmla="*/ 11 h 67"/>
                  <a:gd name="T70" fmla="*/ 47 w 67"/>
                  <a:gd name="T71" fmla="*/ 3 h 67"/>
                  <a:gd name="T72" fmla="*/ 34 w 67"/>
                  <a:gd name="T73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67" h="67">
                    <a:moveTo>
                      <a:pt x="34" y="65"/>
                    </a:moveTo>
                    <a:lnTo>
                      <a:pt x="34" y="65"/>
                    </a:lnTo>
                    <a:lnTo>
                      <a:pt x="28" y="65"/>
                    </a:lnTo>
                    <a:lnTo>
                      <a:pt x="21" y="62"/>
                    </a:lnTo>
                    <a:lnTo>
                      <a:pt x="16" y="60"/>
                    </a:lnTo>
                    <a:lnTo>
                      <a:pt x="10" y="57"/>
                    </a:lnTo>
                    <a:lnTo>
                      <a:pt x="8" y="51"/>
                    </a:lnTo>
                    <a:lnTo>
                      <a:pt x="5" y="47"/>
                    </a:lnTo>
                    <a:lnTo>
                      <a:pt x="2" y="39"/>
                    </a:lnTo>
                    <a:lnTo>
                      <a:pt x="2" y="34"/>
                    </a:lnTo>
                    <a:lnTo>
                      <a:pt x="2" y="34"/>
                    </a:lnTo>
                    <a:lnTo>
                      <a:pt x="2" y="26"/>
                    </a:lnTo>
                    <a:lnTo>
                      <a:pt x="5" y="21"/>
                    </a:lnTo>
                    <a:lnTo>
                      <a:pt x="8" y="15"/>
                    </a:lnTo>
                    <a:lnTo>
                      <a:pt x="10" y="11"/>
                    </a:lnTo>
                    <a:lnTo>
                      <a:pt x="16" y="6"/>
                    </a:lnTo>
                    <a:lnTo>
                      <a:pt x="21" y="3"/>
                    </a:lnTo>
                    <a:lnTo>
                      <a:pt x="28" y="2"/>
                    </a:lnTo>
                    <a:lnTo>
                      <a:pt x="34" y="2"/>
                    </a:lnTo>
                    <a:lnTo>
                      <a:pt x="34" y="2"/>
                    </a:lnTo>
                    <a:lnTo>
                      <a:pt x="41" y="2"/>
                    </a:lnTo>
                    <a:lnTo>
                      <a:pt x="47" y="3"/>
                    </a:lnTo>
                    <a:lnTo>
                      <a:pt x="52" y="6"/>
                    </a:lnTo>
                    <a:lnTo>
                      <a:pt x="57" y="11"/>
                    </a:lnTo>
                    <a:lnTo>
                      <a:pt x="61" y="15"/>
                    </a:lnTo>
                    <a:lnTo>
                      <a:pt x="64" y="21"/>
                    </a:lnTo>
                    <a:lnTo>
                      <a:pt x="65" y="26"/>
                    </a:lnTo>
                    <a:lnTo>
                      <a:pt x="65" y="34"/>
                    </a:lnTo>
                    <a:lnTo>
                      <a:pt x="65" y="34"/>
                    </a:lnTo>
                    <a:lnTo>
                      <a:pt x="65" y="39"/>
                    </a:lnTo>
                    <a:lnTo>
                      <a:pt x="64" y="47"/>
                    </a:lnTo>
                    <a:lnTo>
                      <a:pt x="61" y="51"/>
                    </a:lnTo>
                    <a:lnTo>
                      <a:pt x="57" y="57"/>
                    </a:lnTo>
                    <a:lnTo>
                      <a:pt x="52" y="60"/>
                    </a:lnTo>
                    <a:lnTo>
                      <a:pt x="47" y="62"/>
                    </a:lnTo>
                    <a:lnTo>
                      <a:pt x="41" y="65"/>
                    </a:lnTo>
                    <a:lnTo>
                      <a:pt x="34" y="65"/>
                    </a:lnTo>
                    <a:close/>
                    <a:moveTo>
                      <a:pt x="34" y="0"/>
                    </a:moveTo>
                    <a:lnTo>
                      <a:pt x="34" y="0"/>
                    </a:lnTo>
                    <a:lnTo>
                      <a:pt x="28" y="2"/>
                    </a:lnTo>
                    <a:lnTo>
                      <a:pt x="21" y="3"/>
                    </a:lnTo>
                    <a:lnTo>
                      <a:pt x="15" y="6"/>
                    </a:lnTo>
                    <a:lnTo>
                      <a:pt x="10" y="11"/>
                    </a:lnTo>
                    <a:lnTo>
                      <a:pt x="6" y="15"/>
                    </a:lnTo>
                    <a:lnTo>
                      <a:pt x="3" y="21"/>
                    </a:lnTo>
                    <a:lnTo>
                      <a:pt x="2" y="26"/>
                    </a:lnTo>
                    <a:lnTo>
                      <a:pt x="0" y="34"/>
                    </a:lnTo>
                    <a:lnTo>
                      <a:pt x="0" y="34"/>
                    </a:lnTo>
                    <a:lnTo>
                      <a:pt x="2" y="39"/>
                    </a:lnTo>
                    <a:lnTo>
                      <a:pt x="3" y="47"/>
                    </a:lnTo>
                    <a:lnTo>
                      <a:pt x="6" y="52"/>
                    </a:lnTo>
                    <a:lnTo>
                      <a:pt x="10" y="57"/>
                    </a:lnTo>
                    <a:lnTo>
                      <a:pt x="15" y="61"/>
                    </a:lnTo>
                    <a:lnTo>
                      <a:pt x="21" y="64"/>
                    </a:lnTo>
                    <a:lnTo>
                      <a:pt x="28" y="65"/>
                    </a:lnTo>
                    <a:lnTo>
                      <a:pt x="34" y="67"/>
                    </a:lnTo>
                    <a:lnTo>
                      <a:pt x="34" y="67"/>
                    </a:lnTo>
                    <a:lnTo>
                      <a:pt x="41" y="65"/>
                    </a:lnTo>
                    <a:lnTo>
                      <a:pt x="47" y="64"/>
                    </a:lnTo>
                    <a:lnTo>
                      <a:pt x="52" y="61"/>
                    </a:lnTo>
                    <a:lnTo>
                      <a:pt x="57" y="57"/>
                    </a:lnTo>
                    <a:lnTo>
                      <a:pt x="61" y="52"/>
                    </a:lnTo>
                    <a:lnTo>
                      <a:pt x="64" y="47"/>
                    </a:lnTo>
                    <a:lnTo>
                      <a:pt x="65" y="39"/>
                    </a:lnTo>
                    <a:lnTo>
                      <a:pt x="67" y="34"/>
                    </a:lnTo>
                    <a:lnTo>
                      <a:pt x="67" y="34"/>
                    </a:lnTo>
                    <a:lnTo>
                      <a:pt x="65" y="26"/>
                    </a:lnTo>
                    <a:lnTo>
                      <a:pt x="64" y="21"/>
                    </a:lnTo>
                    <a:lnTo>
                      <a:pt x="61" y="15"/>
                    </a:lnTo>
                    <a:lnTo>
                      <a:pt x="57" y="11"/>
                    </a:lnTo>
                    <a:lnTo>
                      <a:pt x="52" y="6"/>
                    </a:lnTo>
                    <a:lnTo>
                      <a:pt x="47" y="3"/>
                    </a:lnTo>
                    <a:lnTo>
                      <a:pt x="41" y="2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D344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00"/>
              </a:p>
            </p:txBody>
          </p:sp>
          <p:sp>
            <p:nvSpPr>
              <p:cNvPr id="54" name="Freeform 1395"/>
              <p:cNvSpPr/>
              <p:nvPr>
                <p:custDataLst>
                  <p:tags r:id="rId52"/>
                </p:custDataLst>
              </p:nvPr>
            </p:nvSpPr>
            <p:spPr bwMode="auto">
              <a:xfrm>
                <a:off x="9790113" y="1262063"/>
                <a:ext cx="50800" cy="50800"/>
              </a:xfrm>
              <a:custGeom>
                <a:avLst/>
                <a:gdLst>
                  <a:gd name="T0" fmla="*/ 32 w 63"/>
                  <a:gd name="T1" fmla="*/ 63 h 63"/>
                  <a:gd name="T2" fmla="*/ 32 w 63"/>
                  <a:gd name="T3" fmla="*/ 63 h 63"/>
                  <a:gd name="T4" fmla="*/ 26 w 63"/>
                  <a:gd name="T5" fmla="*/ 63 h 63"/>
                  <a:gd name="T6" fmla="*/ 19 w 63"/>
                  <a:gd name="T7" fmla="*/ 60 h 63"/>
                  <a:gd name="T8" fmla="*/ 14 w 63"/>
                  <a:gd name="T9" fmla="*/ 58 h 63"/>
                  <a:gd name="T10" fmla="*/ 8 w 63"/>
                  <a:gd name="T11" fmla="*/ 55 h 63"/>
                  <a:gd name="T12" fmla="*/ 6 w 63"/>
                  <a:gd name="T13" fmla="*/ 49 h 63"/>
                  <a:gd name="T14" fmla="*/ 3 w 63"/>
                  <a:gd name="T15" fmla="*/ 45 h 63"/>
                  <a:gd name="T16" fmla="*/ 0 w 63"/>
                  <a:gd name="T17" fmla="*/ 37 h 63"/>
                  <a:gd name="T18" fmla="*/ 0 w 63"/>
                  <a:gd name="T19" fmla="*/ 32 h 63"/>
                  <a:gd name="T20" fmla="*/ 0 w 63"/>
                  <a:gd name="T21" fmla="*/ 32 h 63"/>
                  <a:gd name="T22" fmla="*/ 0 w 63"/>
                  <a:gd name="T23" fmla="*/ 24 h 63"/>
                  <a:gd name="T24" fmla="*/ 3 w 63"/>
                  <a:gd name="T25" fmla="*/ 19 h 63"/>
                  <a:gd name="T26" fmla="*/ 6 w 63"/>
                  <a:gd name="T27" fmla="*/ 13 h 63"/>
                  <a:gd name="T28" fmla="*/ 8 w 63"/>
                  <a:gd name="T29" fmla="*/ 9 h 63"/>
                  <a:gd name="T30" fmla="*/ 14 w 63"/>
                  <a:gd name="T31" fmla="*/ 4 h 63"/>
                  <a:gd name="T32" fmla="*/ 19 w 63"/>
                  <a:gd name="T33" fmla="*/ 1 h 63"/>
                  <a:gd name="T34" fmla="*/ 26 w 63"/>
                  <a:gd name="T35" fmla="*/ 0 h 63"/>
                  <a:gd name="T36" fmla="*/ 32 w 63"/>
                  <a:gd name="T37" fmla="*/ 0 h 63"/>
                  <a:gd name="T38" fmla="*/ 32 w 63"/>
                  <a:gd name="T39" fmla="*/ 0 h 63"/>
                  <a:gd name="T40" fmla="*/ 39 w 63"/>
                  <a:gd name="T41" fmla="*/ 0 h 63"/>
                  <a:gd name="T42" fmla="*/ 45 w 63"/>
                  <a:gd name="T43" fmla="*/ 1 h 63"/>
                  <a:gd name="T44" fmla="*/ 50 w 63"/>
                  <a:gd name="T45" fmla="*/ 4 h 63"/>
                  <a:gd name="T46" fmla="*/ 55 w 63"/>
                  <a:gd name="T47" fmla="*/ 9 h 63"/>
                  <a:gd name="T48" fmla="*/ 59 w 63"/>
                  <a:gd name="T49" fmla="*/ 13 h 63"/>
                  <a:gd name="T50" fmla="*/ 62 w 63"/>
                  <a:gd name="T51" fmla="*/ 19 h 63"/>
                  <a:gd name="T52" fmla="*/ 63 w 63"/>
                  <a:gd name="T53" fmla="*/ 24 h 63"/>
                  <a:gd name="T54" fmla="*/ 63 w 63"/>
                  <a:gd name="T55" fmla="*/ 32 h 63"/>
                  <a:gd name="T56" fmla="*/ 63 w 63"/>
                  <a:gd name="T57" fmla="*/ 32 h 63"/>
                  <a:gd name="T58" fmla="*/ 63 w 63"/>
                  <a:gd name="T59" fmla="*/ 37 h 63"/>
                  <a:gd name="T60" fmla="*/ 62 w 63"/>
                  <a:gd name="T61" fmla="*/ 45 h 63"/>
                  <a:gd name="T62" fmla="*/ 59 w 63"/>
                  <a:gd name="T63" fmla="*/ 49 h 63"/>
                  <a:gd name="T64" fmla="*/ 55 w 63"/>
                  <a:gd name="T65" fmla="*/ 55 h 63"/>
                  <a:gd name="T66" fmla="*/ 50 w 63"/>
                  <a:gd name="T67" fmla="*/ 58 h 63"/>
                  <a:gd name="T68" fmla="*/ 45 w 63"/>
                  <a:gd name="T69" fmla="*/ 60 h 63"/>
                  <a:gd name="T70" fmla="*/ 39 w 63"/>
                  <a:gd name="T71" fmla="*/ 63 h 63"/>
                  <a:gd name="T72" fmla="*/ 32 w 63"/>
                  <a:gd name="T73" fmla="*/ 63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63" h="63">
                    <a:moveTo>
                      <a:pt x="32" y="63"/>
                    </a:moveTo>
                    <a:lnTo>
                      <a:pt x="32" y="63"/>
                    </a:lnTo>
                    <a:lnTo>
                      <a:pt x="26" y="63"/>
                    </a:lnTo>
                    <a:lnTo>
                      <a:pt x="19" y="60"/>
                    </a:lnTo>
                    <a:lnTo>
                      <a:pt x="14" y="58"/>
                    </a:lnTo>
                    <a:lnTo>
                      <a:pt x="8" y="55"/>
                    </a:lnTo>
                    <a:lnTo>
                      <a:pt x="6" y="49"/>
                    </a:lnTo>
                    <a:lnTo>
                      <a:pt x="3" y="45"/>
                    </a:lnTo>
                    <a:lnTo>
                      <a:pt x="0" y="37"/>
                    </a:lnTo>
                    <a:lnTo>
                      <a:pt x="0" y="32"/>
                    </a:lnTo>
                    <a:lnTo>
                      <a:pt x="0" y="32"/>
                    </a:lnTo>
                    <a:lnTo>
                      <a:pt x="0" y="24"/>
                    </a:lnTo>
                    <a:lnTo>
                      <a:pt x="3" y="19"/>
                    </a:lnTo>
                    <a:lnTo>
                      <a:pt x="6" y="13"/>
                    </a:lnTo>
                    <a:lnTo>
                      <a:pt x="8" y="9"/>
                    </a:lnTo>
                    <a:lnTo>
                      <a:pt x="14" y="4"/>
                    </a:lnTo>
                    <a:lnTo>
                      <a:pt x="19" y="1"/>
                    </a:lnTo>
                    <a:lnTo>
                      <a:pt x="26" y="0"/>
                    </a:lnTo>
                    <a:lnTo>
                      <a:pt x="32" y="0"/>
                    </a:lnTo>
                    <a:lnTo>
                      <a:pt x="32" y="0"/>
                    </a:lnTo>
                    <a:lnTo>
                      <a:pt x="39" y="0"/>
                    </a:lnTo>
                    <a:lnTo>
                      <a:pt x="45" y="1"/>
                    </a:lnTo>
                    <a:lnTo>
                      <a:pt x="50" y="4"/>
                    </a:lnTo>
                    <a:lnTo>
                      <a:pt x="55" y="9"/>
                    </a:lnTo>
                    <a:lnTo>
                      <a:pt x="59" y="13"/>
                    </a:lnTo>
                    <a:lnTo>
                      <a:pt x="62" y="19"/>
                    </a:lnTo>
                    <a:lnTo>
                      <a:pt x="63" y="24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7"/>
                    </a:lnTo>
                    <a:lnTo>
                      <a:pt x="62" y="45"/>
                    </a:lnTo>
                    <a:lnTo>
                      <a:pt x="59" y="49"/>
                    </a:lnTo>
                    <a:lnTo>
                      <a:pt x="55" y="55"/>
                    </a:lnTo>
                    <a:lnTo>
                      <a:pt x="50" y="58"/>
                    </a:lnTo>
                    <a:lnTo>
                      <a:pt x="45" y="60"/>
                    </a:lnTo>
                    <a:lnTo>
                      <a:pt x="39" y="63"/>
                    </a:lnTo>
                    <a:lnTo>
                      <a:pt x="32" y="63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00"/>
              </a:p>
            </p:txBody>
          </p:sp>
          <p:sp>
            <p:nvSpPr>
              <p:cNvPr id="55" name="Freeform 1396"/>
              <p:cNvSpPr/>
              <p:nvPr>
                <p:custDataLst>
                  <p:tags r:id="rId53"/>
                </p:custDataLst>
              </p:nvPr>
            </p:nvSpPr>
            <p:spPr bwMode="auto">
              <a:xfrm>
                <a:off x="9790113" y="1260475"/>
                <a:ext cx="52388" cy="52388"/>
              </a:xfrm>
              <a:custGeom>
                <a:avLst/>
                <a:gdLst>
                  <a:gd name="T0" fmla="*/ 34 w 67"/>
                  <a:gd name="T1" fmla="*/ 0 h 67"/>
                  <a:gd name="T2" fmla="*/ 34 w 67"/>
                  <a:gd name="T3" fmla="*/ 0 h 67"/>
                  <a:gd name="T4" fmla="*/ 28 w 67"/>
                  <a:gd name="T5" fmla="*/ 2 h 67"/>
                  <a:gd name="T6" fmla="*/ 21 w 67"/>
                  <a:gd name="T7" fmla="*/ 3 h 67"/>
                  <a:gd name="T8" fmla="*/ 15 w 67"/>
                  <a:gd name="T9" fmla="*/ 6 h 67"/>
                  <a:gd name="T10" fmla="*/ 10 w 67"/>
                  <a:gd name="T11" fmla="*/ 11 h 67"/>
                  <a:gd name="T12" fmla="*/ 6 w 67"/>
                  <a:gd name="T13" fmla="*/ 15 h 67"/>
                  <a:gd name="T14" fmla="*/ 3 w 67"/>
                  <a:gd name="T15" fmla="*/ 21 h 67"/>
                  <a:gd name="T16" fmla="*/ 2 w 67"/>
                  <a:gd name="T17" fmla="*/ 26 h 67"/>
                  <a:gd name="T18" fmla="*/ 0 w 67"/>
                  <a:gd name="T19" fmla="*/ 34 h 67"/>
                  <a:gd name="T20" fmla="*/ 0 w 67"/>
                  <a:gd name="T21" fmla="*/ 34 h 67"/>
                  <a:gd name="T22" fmla="*/ 2 w 67"/>
                  <a:gd name="T23" fmla="*/ 39 h 67"/>
                  <a:gd name="T24" fmla="*/ 3 w 67"/>
                  <a:gd name="T25" fmla="*/ 47 h 67"/>
                  <a:gd name="T26" fmla="*/ 6 w 67"/>
                  <a:gd name="T27" fmla="*/ 52 h 67"/>
                  <a:gd name="T28" fmla="*/ 10 w 67"/>
                  <a:gd name="T29" fmla="*/ 57 h 67"/>
                  <a:gd name="T30" fmla="*/ 15 w 67"/>
                  <a:gd name="T31" fmla="*/ 61 h 67"/>
                  <a:gd name="T32" fmla="*/ 21 w 67"/>
                  <a:gd name="T33" fmla="*/ 64 h 67"/>
                  <a:gd name="T34" fmla="*/ 28 w 67"/>
                  <a:gd name="T35" fmla="*/ 65 h 67"/>
                  <a:gd name="T36" fmla="*/ 34 w 67"/>
                  <a:gd name="T37" fmla="*/ 67 h 67"/>
                  <a:gd name="T38" fmla="*/ 34 w 67"/>
                  <a:gd name="T39" fmla="*/ 67 h 67"/>
                  <a:gd name="T40" fmla="*/ 41 w 67"/>
                  <a:gd name="T41" fmla="*/ 65 h 67"/>
                  <a:gd name="T42" fmla="*/ 47 w 67"/>
                  <a:gd name="T43" fmla="*/ 64 h 67"/>
                  <a:gd name="T44" fmla="*/ 52 w 67"/>
                  <a:gd name="T45" fmla="*/ 61 h 67"/>
                  <a:gd name="T46" fmla="*/ 57 w 67"/>
                  <a:gd name="T47" fmla="*/ 57 h 67"/>
                  <a:gd name="T48" fmla="*/ 61 w 67"/>
                  <a:gd name="T49" fmla="*/ 52 h 67"/>
                  <a:gd name="T50" fmla="*/ 64 w 67"/>
                  <a:gd name="T51" fmla="*/ 47 h 67"/>
                  <a:gd name="T52" fmla="*/ 65 w 67"/>
                  <a:gd name="T53" fmla="*/ 39 h 67"/>
                  <a:gd name="T54" fmla="*/ 67 w 67"/>
                  <a:gd name="T55" fmla="*/ 34 h 67"/>
                  <a:gd name="T56" fmla="*/ 67 w 67"/>
                  <a:gd name="T57" fmla="*/ 34 h 67"/>
                  <a:gd name="T58" fmla="*/ 65 w 67"/>
                  <a:gd name="T59" fmla="*/ 26 h 67"/>
                  <a:gd name="T60" fmla="*/ 64 w 67"/>
                  <a:gd name="T61" fmla="*/ 21 h 67"/>
                  <a:gd name="T62" fmla="*/ 61 w 67"/>
                  <a:gd name="T63" fmla="*/ 15 h 67"/>
                  <a:gd name="T64" fmla="*/ 57 w 67"/>
                  <a:gd name="T65" fmla="*/ 11 h 67"/>
                  <a:gd name="T66" fmla="*/ 52 w 67"/>
                  <a:gd name="T67" fmla="*/ 6 h 67"/>
                  <a:gd name="T68" fmla="*/ 47 w 67"/>
                  <a:gd name="T69" fmla="*/ 3 h 67"/>
                  <a:gd name="T70" fmla="*/ 41 w 67"/>
                  <a:gd name="T71" fmla="*/ 2 h 67"/>
                  <a:gd name="T72" fmla="*/ 34 w 67"/>
                  <a:gd name="T73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67" h="67">
                    <a:moveTo>
                      <a:pt x="34" y="0"/>
                    </a:moveTo>
                    <a:lnTo>
                      <a:pt x="34" y="0"/>
                    </a:lnTo>
                    <a:lnTo>
                      <a:pt x="28" y="2"/>
                    </a:lnTo>
                    <a:lnTo>
                      <a:pt x="21" y="3"/>
                    </a:lnTo>
                    <a:lnTo>
                      <a:pt x="15" y="6"/>
                    </a:lnTo>
                    <a:lnTo>
                      <a:pt x="10" y="11"/>
                    </a:lnTo>
                    <a:lnTo>
                      <a:pt x="6" y="15"/>
                    </a:lnTo>
                    <a:lnTo>
                      <a:pt x="3" y="21"/>
                    </a:lnTo>
                    <a:lnTo>
                      <a:pt x="2" y="26"/>
                    </a:lnTo>
                    <a:lnTo>
                      <a:pt x="0" y="34"/>
                    </a:lnTo>
                    <a:lnTo>
                      <a:pt x="0" y="34"/>
                    </a:lnTo>
                    <a:lnTo>
                      <a:pt x="2" y="39"/>
                    </a:lnTo>
                    <a:lnTo>
                      <a:pt x="3" y="47"/>
                    </a:lnTo>
                    <a:lnTo>
                      <a:pt x="6" y="52"/>
                    </a:lnTo>
                    <a:lnTo>
                      <a:pt x="10" y="57"/>
                    </a:lnTo>
                    <a:lnTo>
                      <a:pt x="15" y="61"/>
                    </a:lnTo>
                    <a:lnTo>
                      <a:pt x="21" y="64"/>
                    </a:lnTo>
                    <a:lnTo>
                      <a:pt x="28" y="65"/>
                    </a:lnTo>
                    <a:lnTo>
                      <a:pt x="34" y="67"/>
                    </a:lnTo>
                    <a:lnTo>
                      <a:pt x="34" y="67"/>
                    </a:lnTo>
                    <a:lnTo>
                      <a:pt x="41" y="65"/>
                    </a:lnTo>
                    <a:lnTo>
                      <a:pt x="47" y="64"/>
                    </a:lnTo>
                    <a:lnTo>
                      <a:pt x="52" y="61"/>
                    </a:lnTo>
                    <a:lnTo>
                      <a:pt x="57" y="57"/>
                    </a:lnTo>
                    <a:lnTo>
                      <a:pt x="61" y="52"/>
                    </a:lnTo>
                    <a:lnTo>
                      <a:pt x="64" y="47"/>
                    </a:lnTo>
                    <a:lnTo>
                      <a:pt x="65" y="39"/>
                    </a:lnTo>
                    <a:lnTo>
                      <a:pt x="67" y="34"/>
                    </a:lnTo>
                    <a:lnTo>
                      <a:pt x="67" y="34"/>
                    </a:lnTo>
                    <a:lnTo>
                      <a:pt x="65" y="26"/>
                    </a:lnTo>
                    <a:lnTo>
                      <a:pt x="64" y="21"/>
                    </a:lnTo>
                    <a:lnTo>
                      <a:pt x="61" y="15"/>
                    </a:lnTo>
                    <a:lnTo>
                      <a:pt x="57" y="11"/>
                    </a:lnTo>
                    <a:lnTo>
                      <a:pt x="52" y="6"/>
                    </a:lnTo>
                    <a:lnTo>
                      <a:pt x="47" y="3"/>
                    </a:lnTo>
                    <a:lnTo>
                      <a:pt x="41" y="2"/>
                    </a:lnTo>
                    <a:lnTo>
                      <a:pt x="3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00"/>
              </a:p>
            </p:txBody>
          </p:sp>
          <p:sp>
            <p:nvSpPr>
              <p:cNvPr id="56" name="Freeform 1397"/>
              <p:cNvSpPr>
                <a:spLocks noEditPoints="1"/>
              </p:cNvSpPr>
              <p:nvPr>
                <p:custDataLst>
                  <p:tags r:id="rId54"/>
                </p:custDataLst>
              </p:nvPr>
            </p:nvSpPr>
            <p:spPr bwMode="auto">
              <a:xfrm>
                <a:off x="9790113" y="1262063"/>
                <a:ext cx="50800" cy="50800"/>
              </a:xfrm>
              <a:custGeom>
                <a:avLst/>
                <a:gdLst>
                  <a:gd name="T0" fmla="*/ 32 w 63"/>
                  <a:gd name="T1" fmla="*/ 63 h 63"/>
                  <a:gd name="T2" fmla="*/ 20 w 63"/>
                  <a:gd name="T3" fmla="*/ 60 h 63"/>
                  <a:gd name="T4" fmla="*/ 10 w 63"/>
                  <a:gd name="T5" fmla="*/ 53 h 63"/>
                  <a:gd name="T6" fmla="*/ 3 w 63"/>
                  <a:gd name="T7" fmla="*/ 43 h 63"/>
                  <a:gd name="T8" fmla="*/ 0 w 63"/>
                  <a:gd name="T9" fmla="*/ 32 h 63"/>
                  <a:gd name="T10" fmla="*/ 1 w 63"/>
                  <a:gd name="T11" fmla="*/ 24 h 63"/>
                  <a:gd name="T12" fmla="*/ 6 w 63"/>
                  <a:gd name="T13" fmla="*/ 14 h 63"/>
                  <a:gd name="T14" fmla="*/ 14 w 63"/>
                  <a:gd name="T15" fmla="*/ 6 h 63"/>
                  <a:gd name="T16" fmla="*/ 26 w 63"/>
                  <a:gd name="T17" fmla="*/ 1 h 63"/>
                  <a:gd name="T18" fmla="*/ 32 w 63"/>
                  <a:gd name="T19" fmla="*/ 0 h 63"/>
                  <a:gd name="T20" fmla="*/ 45 w 63"/>
                  <a:gd name="T21" fmla="*/ 3 h 63"/>
                  <a:gd name="T22" fmla="*/ 55 w 63"/>
                  <a:gd name="T23" fmla="*/ 10 h 63"/>
                  <a:gd name="T24" fmla="*/ 60 w 63"/>
                  <a:gd name="T25" fmla="*/ 19 h 63"/>
                  <a:gd name="T26" fmla="*/ 63 w 63"/>
                  <a:gd name="T27" fmla="*/ 32 h 63"/>
                  <a:gd name="T28" fmla="*/ 62 w 63"/>
                  <a:gd name="T29" fmla="*/ 37 h 63"/>
                  <a:gd name="T30" fmla="*/ 58 w 63"/>
                  <a:gd name="T31" fmla="*/ 49 h 63"/>
                  <a:gd name="T32" fmla="*/ 49 w 63"/>
                  <a:gd name="T33" fmla="*/ 58 h 63"/>
                  <a:gd name="T34" fmla="*/ 39 w 63"/>
                  <a:gd name="T35" fmla="*/ 62 h 63"/>
                  <a:gd name="T36" fmla="*/ 32 w 63"/>
                  <a:gd name="T37" fmla="*/ 0 h 63"/>
                  <a:gd name="T38" fmla="*/ 26 w 63"/>
                  <a:gd name="T39" fmla="*/ 0 h 63"/>
                  <a:gd name="T40" fmla="*/ 14 w 63"/>
                  <a:gd name="T41" fmla="*/ 4 h 63"/>
                  <a:gd name="T42" fmla="*/ 6 w 63"/>
                  <a:gd name="T43" fmla="*/ 13 h 63"/>
                  <a:gd name="T44" fmla="*/ 0 w 63"/>
                  <a:gd name="T45" fmla="*/ 24 h 63"/>
                  <a:gd name="T46" fmla="*/ 0 w 63"/>
                  <a:gd name="T47" fmla="*/ 32 h 63"/>
                  <a:gd name="T48" fmla="*/ 3 w 63"/>
                  <a:gd name="T49" fmla="*/ 45 h 63"/>
                  <a:gd name="T50" fmla="*/ 8 w 63"/>
                  <a:gd name="T51" fmla="*/ 55 h 63"/>
                  <a:gd name="T52" fmla="*/ 19 w 63"/>
                  <a:gd name="T53" fmla="*/ 60 h 63"/>
                  <a:gd name="T54" fmla="*/ 32 w 63"/>
                  <a:gd name="T55" fmla="*/ 63 h 63"/>
                  <a:gd name="T56" fmla="*/ 39 w 63"/>
                  <a:gd name="T57" fmla="*/ 63 h 63"/>
                  <a:gd name="T58" fmla="*/ 50 w 63"/>
                  <a:gd name="T59" fmla="*/ 58 h 63"/>
                  <a:gd name="T60" fmla="*/ 59 w 63"/>
                  <a:gd name="T61" fmla="*/ 49 h 63"/>
                  <a:gd name="T62" fmla="*/ 63 w 63"/>
                  <a:gd name="T63" fmla="*/ 37 h 63"/>
                  <a:gd name="T64" fmla="*/ 63 w 63"/>
                  <a:gd name="T65" fmla="*/ 32 h 63"/>
                  <a:gd name="T66" fmla="*/ 62 w 63"/>
                  <a:gd name="T67" fmla="*/ 19 h 63"/>
                  <a:gd name="T68" fmla="*/ 55 w 63"/>
                  <a:gd name="T69" fmla="*/ 9 h 63"/>
                  <a:gd name="T70" fmla="*/ 45 w 63"/>
                  <a:gd name="T71" fmla="*/ 1 h 63"/>
                  <a:gd name="T72" fmla="*/ 32 w 63"/>
                  <a:gd name="T73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63" h="63">
                    <a:moveTo>
                      <a:pt x="32" y="63"/>
                    </a:moveTo>
                    <a:lnTo>
                      <a:pt x="32" y="63"/>
                    </a:lnTo>
                    <a:lnTo>
                      <a:pt x="26" y="62"/>
                    </a:lnTo>
                    <a:lnTo>
                      <a:pt x="20" y="60"/>
                    </a:lnTo>
                    <a:lnTo>
                      <a:pt x="14" y="58"/>
                    </a:lnTo>
                    <a:lnTo>
                      <a:pt x="10" y="53"/>
                    </a:lnTo>
                    <a:lnTo>
                      <a:pt x="6" y="49"/>
                    </a:lnTo>
                    <a:lnTo>
                      <a:pt x="3" y="43"/>
                    </a:lnTo>
                    <a:lnTo>
                      <a:pt x="1" y="37"/>
                    </a:lnTo>
                    <a:lnTo>
                      <a:pt x="0" y="32"/>
                    </a:lnTo>
                    <a:lnTo>
                      <a:pt x="0" y="32"/>
                    </a:lnTo>
                    <a:lnTo>
                      <a:pt x="1" y="24"/>
                    </a:lnTo>
                    <a:lnTo>
                      <a:pt x="3" y="19"/>
                    </a:lnTo>
                    <a:lnTo>
                      <a:pt x="6" y="14"/>
                    </a:lnTo>
                    <a:lnTo>
                      <a:pt x="10" y="10"/>
                    </a:lnTo>
                    <a:lnTo>
                      <a:pt x="14" y="6"/>
                    </a:lnTo>
                    <a:lnTo>
                      <a:pt x="20" y="3"/>
                    </a:lnTo>
                    <a:lnTo>
                      <a:pt x="26" y="1"/>
                    </a:lnTo>
                    <a:lnTo>
                      <a:pt x="32" y="0"/>
                    </a:lnTo>
                    <a:lnTo>
                      <a:pt x="32" y="0"/>
                    </a:lnTo>
                    <a:lnTo>
                      <a:pt x="39" y="1"/>
                    </a:lnTo>
                    <a:lnTo>
                      <a:pt x="45" y="3"/>
                    </a:lnTo>
                    <a:lnTo>
                      <a:pt x="49" y="6"/>
                    </a:lnTo>
                    <a:lnTo>
                      <a:pt x="55" y="10"/>
                    </a:lnTo>
                    <a:lnTo>
                      <a:pt x="58" y="14"/>
                    </a:lnTo>
                    <a:lnTo>
                      <a:pt x="60" y="19"/>
                    </a:lnTo>
                    <a:lnTo>
                      <a:pt x="62" y="24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2" y="37"/>
                    </a:lnTo>
                    <a:lnTo>
                      <a:pt x="60" y="43"/>
                    </a:lnTo>
                    <a:lnTo>
                      <a:pt x="58" y="49"/>
                    </a:lnTo>
                    <a:lnTo>
                      <a:pt x="55" y="53"/>
                    </a:lnTo>
                    <a:lnTo>
                      <a:pt x="49" y="58"/>
                    </a:lnTo>
                    <a:lnTo>
                      <a:pt x="45" y="60"/>
                    </a:lnTo>
                    <a:lnTo>
                      <a:pt x="39" y="62"/>
                    </a:lnTo>
                    <a:lnTo>
                      <a:pt x="32" y="63"/>
                    </a:lnTo>
                    <a:close/>
                    <a:moveTo>
                      <a:pt x="32" y="0"/>
                    </a:moveTo>
                    <a:lnTo>
                      <a:pt x="32" y="0"/>
                    </a:lnTo>
                    <a:lnTo>
                      <a:pt x="26" y="0"/>
                    </a:lnTo>
                    <a:lnTo>
                      <a:pt x="19" y="1"/>
                    </a:lnTo>
                    <a:lnTo>
                      <a:pt x="14" y="4"/>
                    </a:lnTo>
                    <a:lnTo>
                      <a:pt x="8" y="9"/>
                    </a:lnTo>
                    <a:lnTo>
                      <a:pt x="6" y="13"/>
                    </a:lnTo>
                    <a:lnTo>
                      <a:pt x="3" y="19"/>
                    </a:lnTo>
                    <a:lnTo>
                      <a:pt x="0" y="24"/>
                    </a:lnTo>
                    <a:lnTo>
                      <a:pt x="0" y="32"/>
                    </a:lnTo>
                    <a:lnTo>
                      <a:pt x="0" y="32"/>
                    </a:lnTo>
                    <a:lnTo>
                      <a:pt x="0" y="37"/>
                    </a:lnTo>
                    <a:lnTo>
                      <a:pt x="3" y="45"/>
                    </a:lnTo>
                    <a:lnTo>
                      <a:pt x="6" y="49"/>
                    </a:lnTo>
                    <a:lnTo>
                      <a:pt x="8" y="55"/>
                    </a:lnTo>
                    <a:lnTo>
                      <a:pt x="14" y="58"/>
                    </a:lnTo>
                    <a:lnTo>
                      <a:pt x="19" y="60"/>
                    </a:lnTo>
                    <a:lnTo>
                      <a:pt x="26" y="63"/>
                    </a:lnTo>
                    <a:lnTo>
                      <a:pt x="32" y="63"/>
                    </a:lnTo>
                    <a:lnTo>
                      <a:pt x="32" y="63"/>
                    </a:lnTo>
                    <a:lnTo>
                      <a:pt x="39" y="63"/>
                    </a:lnTo>
                    <a:lnTo>
                      <a:pt x="45" y="60"/>
                    </a:lnTo>
                    <a:lnTo>
                      <a:pt x="50" y="58"/>
                    </a:lnTo>
                    <a:lnTo>
                      <a:pt x="55" y="55"/>
                    </a:lnTo>
                    <a:lnTo>
                      <a:pt x="59" y="49"/>
                    </a:lnTo>
                    <a:lnTo>
                      <a:pt x="62" y="45"/>
                    </a:lnTo>
                    <a:lnTo>
                      <a:pt x="63" y="37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24"/>
                    </a:lnTo>
                    <a:lnTo>
                      <a:pt x="62" y="19"/>
                    </a:lnTo>
                    <a:lnTo>
                      <a:pt x="59" y="13"/>
                    </a:lnTo>
                    <a:lnTo>
                      <a:pt x="55" y="9"/>
                    </a:lnTo>
                    <a:lnTo>
                      <a:pt x="50" y="4"/>
                    </a:lnTo>
                    <a:lnTo>
                      <a:pt x="45" y="1"/>
                    </a:lnTo>
                    <a:lnTo>
                      <a:pt x="39" y="0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D244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00"/>
              </a:p>
            </p:txBody>
          </p:sp>
          <p:sp>
            <p:nvSpPr>
              <p:cNvPr id="57" name="Freeform 1398"/>
              <p:cNvSpPr/>
              <p:nvPr>
                <p:custDataLst>
                  <p:tags r:id="rId55"/>
                </p:custDataLst>
              </p:nvPr>
            </p:nvSpPr>
            <p:spPr bwMode="auto">
              <a:xfrm>
                <a:off x="9790113" y="1262063"/>
                <a:ext cx="50800" cy="50800"/>
              </a:xfrm>
              <a:custGeom>
                <a:avLst/>
                <a:gdLst>
                  <a:gd name="T0" fmla="*/ 32 w 63"/>
                  <a:gd name="T1" fmla="*/ 63 h 63"/>
                  <a:gd name="T2" fmla="*/ 32 w 63"/>
                  <a:gd name="T3" fmla="*/ 63 h 63"/>
                  <a:gd name="T4" fmla="*/ 26 w 63"/>
                  <a:gd name="T5" fmla="*/ 62 h 63"/>
                  <a:gd name="T6" fmla="*/ 20 w 63"/>
                  <a:gd name="T7" fmla="*/ 60 h 63"/>
                  <a:gd name="T8" fmla="*/ 14 w 63"/>
                  <a:gd name="T9" fmla="*/ 58 h 63"/>
                  <a:gd name="T10" fmla="*/ 10 w 63"/>
                  <a:gd name="T11" fmla="*/ 53 h 63"/>
                  <a:gd name="T12" fmla="*/ 6 w 63"/>
                  <a:gd name="T13" fmla="*/ 49 h 63"/>
                  <a:gd name="T14" fmla="*/ 3 w 63"/>
                  <a:gd name="T15" fmla="*/ 43 h 63"/>
                  <a:gd name="T16" fmla="*/ 1 w 63"/>
                  <a:gd name="T17" fmla="*/ 37 h 63"/>
                  <a:gd name="T18" fmla="*/ 0 w 63"/>
                  <a:gd name="T19" fmla="*/ 32 h 63"/>
                  <a:gd name="T20" fmla="*/ 0 w 63"/>
                  <a:gd name="T21" fmla="*/ 32 h 63"/>
                  <a:gd name="T22" fmla="*/ 1 w 63"/>
                  <a:gd name="T23" fmla="*/ 24 h 63"/>
                  <a:gd name="T24" fmla="*/ 3 w 63"/>
                  <a:gd name="T25" fmla="*/ 19 h 63"/>
                  <a:gd name="T26" fmla="*/ 6 w 63"/>
                  <a:gd name="T27" fmla="*/ 14 h 63"/>
                  <a:gd name="T28" fmla="*/ 10 w 63"/>
                  <a:gd name="T29" fmla="*/ 10 h 63"/>
                  <a:gd name="T30" fmla="*/ 14 w 63"/>
                  <a:gd name="T31" fmla="*/ 6 h 63"/>
                  <a:gd name="T32" fmla="*/ 20 w 63"/>
                  <a:gd name="T33" fmla="*/ 3 h 63"/>
                  <a:gd name="T34" fmla="*/ 26 w 63"/>
                  <a:gd name="T35" fmla="*/ 1 h 63"/>
                  <a:gd name="T36" fmla="*/ 32 w 63"/>
                  <a:gd name="T37" fmla="*/ 0 h 63"/>
                  <a:gd name="T38" fmla="*/ 32 w 63"/>
                  <a:gd name="T39" fmla="*/ 0 h 63"/>
                  <a:gd name="T40" fmla="*/ 39 w 63"/>
                  <a:gd name="T41" fmla="*/ 1 h 63"/>
                  <a:gd name="T42" fmla="*/ 45 w 63"/>
                  <a:gd name="T43" fmla="*/ 3 h 63"/>
                  <a:gd name="T44" fmla="*/ 49 w 63"/>
                  <a:gd name="T45" fmla="*/ 6 h 63"/>
                  <a:gd name="T46" fmla="*/ 55 w 63"/>
                  <a:gd name="T47" fmla="*/ 10 h 63"/>
                  <a:gd name="T48" fmla="*/ 58 w 63"/>
                  <a:gd name="T49" fmla="*/ 14 h 63"/>
                  <a:gd name="T50" fmla="*/ 60 w 63"/>
                  <a:gd name="T51" fmla="*/ 19 h 63"/>
                  <a:gd name="T52" fmla="*/ 62 w 63"/>
                  <a:gd name="T53" fmla="*/ 24 h 63"/>
                  <a:gd name="T54" fmla="*/ 63 w 63"/>
                  <a:gd name="T55" fmla="*/ 32 h 63"/>
                  <a:gd name="T56" fmla="*/ 63 w 63"/>
                  <a:gd name="T57" fmla="*/ 32 h 63"/>
                  <a:gd name="T58" fmla="*/ 62 w 63"/>
                  <a:gd name="T59" fmla="*/ 37 h 63"/>
                  <a:gd name="T60" fmla="*/ 60 w 63"/>
                  <a:gd name="T61" fmla="*/ 43 h 63"/>
                  <a:gd name="T62" fmla="*/ 58 w 63"/>
                  <a:gd name="T63" fmla="*/ 49 h 63"/>
                  <a:gd name="T64" fmla="*/ 55 w 63"/>
                  <a:gd name="T65" fmla="*/ 53 h 63"/>
                  <a:gd name="T66" fmla="*/ 49 w 63"/>
                  <a:gd name="T67" fmla="*/ 58 h 63"/>
                  <a:gd name="T68" fmla="*/ 45 w 63"/>
                  <a:gd name="T69" fmla="*/ 60 h 63"/>
                  <a:gd name="T70" fmla="*/ 39 w 63"/>
                  <a:gd name="T71" fmla="*/ 62 h 63"/>
                  <a:gd name="T72" fmla="*/ 32 w 63"/>
                  <a:gd name="T73" fmla="*/ 63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63" h="63">
                    <a:moveTo>
                      <a:pt x="32" y="63"/>
                    </a:moveTo>
                    <a:lnTo>
                      <a:pt x="32" y="63"/>
                    </a:lnTo>
                    <a:lnTo>
                      <a:pt x="26" y="62"/>
                    </a:lnTo>
                    <a:lnTo>
                      <a:pt x="20" y="60"/>
                    </a:lnTo>
                    <a:lnTo>
                      <a:pt x="14" y="58"/>
                    </a:lnTo>
                    <a:lnTo>
                      <a:pt x="10" y="53"/>
                    </a:lnTo>
                    <a:lnTo>
                      <a:pt x="6" y="49"/>
                    </a:lnTo>
                    <a:lnTo>
                      <a:pt x="3" y="43"/>
                    </a:lnTo>
                    <a:lnTo>
                      <a:pt x="1" y="37"/>
                    </a:lnTo>
                    <a:lnTo>
                      <a:pt x="0" y="32"/>
                    </a:lnTo>
                    <a:lnTo>
                      <a:pt x="0" y="32"/>
                    </a:lnTo>
                    <a:lnTo>
                      <a:pt x="1" y="24"/>
                    </a:lnTo>
                    <a:lnTo>
                      <a:pt x="3" y="19"/>
                    </a:lnTo>
                    <a:lnTo>
                      <a:pt x="6" y="14"/>
                    </a:lnTo>
                    <a:lnTo>
                      <a:pt x="10" y="10"/>
                    </a:lnTo>
                    <a:lnTo>
                      <a:pt x="14" y="6"/>
                    </a:lnTo>
                    <a:lnTo>
                      <a:pt x="20" y="3"/>
                    </a:lnTo>
                    <a:lnTo>
                      <a:pt x="26" y="1"/>
                    </a:lnTo>
                    <a:lnTo>
                      <a:pt x="32" y="0"/>
                    </a:lnTo>
                    <a:lnTo>
                      <a:pt x="32" y="0"/>
                    </a:lnTo>
                    <a:lnTo>
                      <a:pt x="39" y="1"/>
                    </a:lnTo>
                    <a:lnTo>
                      <a:pt x="45" y="3"/>
                    </a:lnTo>
                    <a:lnTo>
                      <a:pt x="49" y="6"/>
                    </a:lnTo>
                    <a:lnTo>
                      <a:pt x="55" y="10"/>
                    </a:lnTo>
                    <a:lnTo>
                      <a:pt x="58" y="14"/>
                    </a:lnTo>
                    <a:lnTo>
                      <a:pt x="60" y="19"/>
                    </a:lnTo>
                    <a:lnTo>
                      <a:pt x="62" y="24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2" y="37"/>
                    </a:lnTo>
                    <a:lnTo>
                      <a:pt x="60" y="43"/>
                    </a:lnTo>
                    <a:lnTo>
                      <a:pt x="58" y="49"/>
                    </a:lnTo>
                    <a:lnTo>
                      <a:pt x="55" y="53"/>
                    </a:lnTo>
                    <a:lnTo>
                      <a:pt x="49" y="58"/>
                    </a:lnTo>
                    <a:lnTo>
                      <a:pt x="45" y="60"/>
                    </a:lnTo>
                    <a:lnTo>
                      <a:pt x="39" y="62"/>
                    </a:lnTo>
                    <a:lnTo>
                      <a:pt x="32" y="63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00"/>
              </a:p>
            </p:txBody>
          </p:sp>
          <p:sp>
            <p:nvSpPr>
              <p:cNvPr id="58" name="Freeform 1399"/>
              <p:cNvSpPr/>
              <p:nvPr>
                <p:custDataLst>
                  <p:tags r:id="rId56"/>
                </p:custDataLst>
              </p:nvPr>
            </p:nvSpPr>
            <p:spPr bwMode="auto">
              <a:xfrm>
                <a:off x="9790113" y="1262063"/>
                <a:ext cx="50800" cy="50800"/>
              </a:xfrm>
              <a:custGeom>
                <a:avLst/>
                <a:gdLst>
                  <a:gd name="T0" fmla="*/ 32 w 63"/>
                  <a:gd name="T1" fmla="*/ 0 h 63"/>
                  <a:gd name="T2" fmla="*/ 32 w 63"/>
                  <a:gd name="T3" fmla="*/ 0 h 63"/>
                  <a:gd name="T4" fmla="*/ 26 w 63"/>
                  <a:gd name="T5" fmla="*/ 0 h 63"/>
                  <a:gd name="T6" fmla="*/ 19 w 63"/>
                  <a:gd name="T7" fmla="*/ 1 h 63"/>
                  <a:gd name="T8" fmla="*/ 14 w 63"/>
                  <a:gd name="T9" fmla="*/ 4 h 63"/>
                  <a:gd name="T10" fmla="*/ 8 w 63"/>
                  <a:gd name="T11" fmla="*/ 9 h 63"/>
                  <a:gd name="T12" fmla="*/ 6 w 63"/>
                  <a:gd name="T13" fmla="*/ 13 h 63"/>
                  <a:gd name="T14" fmla="*/ 3 w 63"/>
                  <a:gd name="T15" fmla="*/ 19 h 63"/>
                  <a:gd name="T16" fmla="*/ 0 w 63"/>
                  <a:gd name="T17" fmla="*/ 24 h 63"/>
                  <a:gd name="T18" fmla="*/ 0 w 63"/>
                  <a:gd name="T19" fmla="*/ 32 h 63"/>
                  <a:gd name="T20" fmla="*/ 0 w 63"/>
                  <a:gd name="T21" fmla="*/ 32 h 63"/>
                  <a:gd name="T22" fmla="*/ 0 w 63"/>
                  <a:gd name="T23" fmla="*/ 37 h 63"/>
                  <a:gd name="T24" fmla="*/ 3 w 63"/>
                  <a:gd name="T25" fmla="*/ 45 h 63"/>
                  <a:gd name="T26" fmla="*/ 6 w 63"/>
                  <a:gd name="T27" fmla="*/ 49 h 63"/>
                  <a:gd name="T28" fmla="*/ 8 w 63"/>
                  <a:gd name="T29" fmla="*/ 55 h 63"/>
                  <a:gd name="T30" fmla="*/ 14 w 63"/>
                  <a:gd name="T31" fmla="*/ 58 h 63"/>
                  <a:gd name="T32" fmla="*/ 19 w 63"/>
                  <a:gd name="T33" fmla="*/ 60 h 63"/>
                  <a:gd name="T34" fmla="*/ 26 w 63"/>
                  <a:gd name="T35" fmla="*/ 63 h 63"/>
                  <a:gd name="T36" fmla="*/ 32 w 63"/>
                  <a:gd name="T37" fmla="*/ 63 h 63"/>
                  <a:gd name="T38" fmla="*/ 32 w 63"/>
                  <a:gd name="T39" fmla="*/ 63 h 63"/>
                  <a:gd name="T40" fmla="*/ 39 w 63"/>
                  <a:gd name="T41" fmla="*/ 63 h 63"/>
                  <a:gd name="T42" fmla="*/ 45 w 63"/>
                  <a:gd name="T43" fmla="*/ 60 h 63"/>
                  <a:gd name="T44" fmla="*/ 50 w 63"/>
                  <a:gd name="T45" fmla="*/ 58 h 63"/>
                  <a:gd name="T46" fmla="*/ 55 w 63"/>
                  <a:gd name="T47" fmla="*/ 55 h 63"/>
                  <a:gd name="T48" fmla="*/ 59 w 63"/>
                  <a:gd name="T49" fmla="*/ 49 h 63"/>
                  <a:gd name="T50" fmla="*/ 62 w 63"/>
                  <a:gd name="T51" fmla="*/ 45 h 63"/>
                  <a:gd name="T52" fmla="*/ 63 w 63"/>
                  <a:gd name="T53" fmla="*/ 37 h 63"/>
                  <a:gd name="T54" fmla="*/ 63 w 63"/>
                  <a:gd name="T55" fmla="*/ 32 h 63"/>
                  <a:gd name="T56" fmla="*/ 63 w 63"/>
                  <a:gd name="T57" fmla="*/ 32 h 63"/>
                  <a:gd name="T58" fmla="*/ 63 w 63"/>
                  <a:gd name="T59" fmla="*/ 24 h 63"/>
                  <a:gd name="T60" fmla="*/ 62 w 63"/>
                  <a:gd name="T61" fmla="*/ 19 h 63"/>
                  <a:gd name="T62" fmla="*/ 59 w 63"/>
                  <a:gd name="T63" fmla="*/ 13 h 63"/>
                  <a:gd name="T64" fmla="*/ 55 w 63"/>
                  <a:gd name="T65" fmla="*/ 9 h 63"/>
                  <a:gd name="T66" fmla="*/ 50 w 63"/>
                  <a:gd name="T67" fmla="*/ 4 h 63"/>
                  <a:gd name="T68" fmla="*/ 45 w 63"/>
                  <a:gd name="T69" fmla="*/ 1 h 63"/>
                  <a:gd name="T70" fmla="*/ 39 w 63"/>
                  <a:gd name="T71" fmla="*/ 0 h 63"/>
                  <a:gd name="T72" fmla="*/ 32 w 63"/>
                  <a:gd name="T73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63" h="63">
                    <a:moveTo>
                      <a:pt x="32" y="0"/>
                    </a:moveTo>
                    <a:lnTo>
                      <a:pt x="32" y="0"/>
                    </a:lnTo>
                    <a:lnTo>
                      <a:pt x="26" y="0"/>
                    </a:lnTo>
                    <a:lnTo>
                      <a:pt x="19" y="1"/>
                    </a:lnTo>
                    <a:lnTo>
                      <a:pt x="14" y="4"/>
                    </a:lnTo>
                    <a:lnTo>
                      <a:pt x="8" y="9"/>
                    </a:lnTo>
                    <a:lnTo>
                      <a:pt x="6" y="13"/>
                    </a:lnTo>
                    <a:lnTo>
                      <a:pt x="3" y="19"/>
                    </a:lnTo>
                    <a:lnTo>
                      <a:pt x="0" y="24"/>
                    </a:lnTo>
                    <a:lnTo>
                      <a:pt x="0" y="32"/>
                    </a:lnTo>
                    <a:lnTo>
                      <a:pt x="0" y="32"/>
                    </a:lnTo>
                    <a:lnTo>
                      <a:pt x="0" y="37"/>
                    </a:lnTo>
                    <a:lnTo>
                      <a:pt x="3" y="45"/>
                    </a:lnTo>
                    <a:lnTo>
                      <a:pt x="6" y="49"/>
                    </a:lnTo>
                    <a:lnTo>
                      <a:pt x="8" y="55"/>
                    </a:lnTo>
                    <a:lnTo>
                      <a:pt x="14" y="58"/>
                    </a:lnTo>
                    <a:lnTo>
                      <a:pt x="19" y="60"/>
                    </a:lnTo>
                    <a:lnTo>
                      <a:pt x="26" y="63"/>
                    </a:lnTo>
                    <a:lnTo>
                      <a:pt x="32" y="63"/>
                    </a:lnTo>
                    <a:lnTo>
                      <a:pt x="32" y="63"/>
                    </a:lnTo>
                    <a:lnTo>
                      <a:pt x="39" y="63"/>
                    </a:lnTo>
                    <a:lnTo>
                      <a:pt x="45" y="60"/>
                    </a:lnTo>
                    <a:lnTo>
                      <a:pt x="50" y="58"/>
                    </a:lnTo>
                    <a:lnTo>
                      <a:pt x="55" y="55"/>
                    </a:lnTo>
                    <a:lnTo>
                      <a:pt x="59" y="49"/>
                    </a:lnTo>
                    <a:lnTo>
                      <a:pt x="62" y="45"/>
                    </a:lnTo>
                    <a:lnTo>
                      <a:pt x="63" y="37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24"/>
                    </a:lnTo>
                    <a:lnTo>
                      <a:pt x="62" y="19"/>
                    </a:lnTo>
                    <a:lnTo>
                      <a:pt x="59" y="13"/>
                    </a:lnTo>
                    <a:lnTo>
                      <a:pt x="55" y="9"/>
                    </a:lnTo>
                    <a:lnTo>
                      <a:pt x="50" y="4"/>
                    </a:lnTo>
                    <a:lnTo>
                      <a:pt x="45" y="1"/>
                    </a:lnTo>
                    <a:lnTo>
                      <a:pt x="39" y="0"/>
                    </a:lnTo>
                    <a:lnTo>
                      <a:pt x="3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00"/>
              </a:p>
            </p:txBody>
          </p:sp>
          <p:sp>
            <p:nvSpPr>
              <p:cNvPr id="59" name="Freeform 1400"/>
              <p:cNvSpPr>
                <a:spLocks noEditPoints="1"/>
              </p:cNvSpPr>
              <p:nvPr>
                <p:custDataLst>
                  <p:tags r:id="rId57"/>
                </p:custDataLst>
              </p:nvPr>
            </p:nvSpPr>
            <p:spPr bwMode="auto">
              <a:xfrm>
                <a:off x="9790113" y="1262063"/>
                <a:ext cx="50800" cy="50800"/>
              </a:xfrm>
              <a:custGeom>
                <a:avLst/>
                <a:gdLst>
                  <a:gd name="T0" fmla="*/ 32 w 63"/>
                  <a:gd name="T1" fmla="*/ 62 h 63"/>
                  <a:gd name="T2" fmla="*/ 20 w 63"/>
                  <a:gd name="T3" fmla="*/ 59 h 63"/>
                  <a:gd name="T4" fmla="*/ 10 w 63"/>
                  <a:gd name="T5" fmla="*/ 53 h 63"/>
                  <a:gd name="T6" fmla="*/ 4 w 63"/>
                  <a:gd name="T7" fmla="*/ 43 h 63"/>
                  <a:gd name="T8" fmla="*/ 1 w 63"/>
                  <a:gd name="T9" fmla="*/ 32 h 63"/>
                  <a:gd name="T10" fmla="*/ 1 w 63"/>
                  <a:gd name="T11" fmla="*/ 26 h 63"/>
                  <a:gd name="T12" fmla="*/ 6 w 63"/>
                  <a:gd name="T13" fmla="*/ 14 h 63"/>
                  <a:gd name="T14" fmla="*/ 14 w 63"/>
                  <a:gd name="T15" fmla="*/ 6 h 63"/>
                  <a:gd name="T16" fmla="*/ 26 w 63"/>
                  <a:gd name="T17" fmla="*/ 1 h 63"/>
                  <a:gd name="T18" fmla="*/ 32 w 63"/>
                  <a:gd name="T19" fmla="*/ 1 h 63"/>
                  <a:gd name="T20" fmla="*/ 43 w 63"/>
                  <a:gd name="T21" fmla="*/ 3 h 63"/>
                  <a:gd name="T22" fmla="*/ 53 w 63"/>
                  <a:gd name="T23" fmla="*/ 10 h 63"/>
                  <a:gd name="T24" fmla="*/ 60 w 63"/>
                  <a:gd name="T25" fmla="*/ 20 h 63"/>
                  <a:gd name="T26" fmla="*/ 62 w 63"/>
                  <a:gd name="T27" fmla="*/ 32 h 63"/>
                  <a:gd name="T28" fmla="*/ 62 w 63"/>
                  <a:gd name="T29" fmla="*/ 37 h 63"/>
                  <a:gd name="T30" fmla="*/ 58 w 63"/>
                  <a:gd name="T31" fmla="*/ 49 h 63"/>
                  <a:gd name="T32" fmla="*/ 49 w 63"/>
                  <a:gd name="T33" fmla="*/ 58 h 63"/>
                  <a:gd name="T34" fmla="*/ 37 w 63"/>
                  <a:gd name="T35" fmla="*/ 62 h 63"/>
                  <a:gd name="T36" fmla="*/ 32 w 63"/>
                  <a:gd name="T37" fmla="*/ 0 h 63"/>
                  <a:gd name="T38" fmla="*/ 26 w 63"/>
                  <a:gd name="T39" fmla="*/ 1 h 63"/>
                  <a:gd name="T40" fmla="*/ 14 w 63"/>
                  <a:gd name="T41" fmla="*/ 6 h 63"/>
                  <a:gd name="T42" fmla="*/ 6 w 63"/>
                  <a:gd name="T43" fmla="*/ 14 h 63"/>
                  <a:gd name="T44" fmla="*/ 1 w 63"/>
                  <a:gd name="T45" fmla="*/ 24 h 63"/>
                  <a:gd name="T46" fmla="*/ 0 w 63"/>
                  <a:gd name="T47" fmla="*/ 32 h 63"/>
                  <a:gd name="T48" fmla="*/ 3 w 63"/>
                  <a:gd name="T49" fmla="*/ 43 h 63"/>
                  <a:gd name="T50" fmla="*/ 10 w 63"/>
                  <a:gd name="T51" fmla="*/ 53 h 63"/>
                  <a:gd name="T52" fmla="*/ 20 w 63"/>
                  <a:gd name="T53" fmla="*/ 60 h 63"/>
                  <a:gd name="T54" fmla="*/ 32 w 63"/>
                  <a:gd name="T55" fmla="*/ 63 h 63"/>
                  <a:gd name="T56" fmla="*/ 39 w 63"/>
                  <a:gd name="T57" fmla="*/ 62 h 63"/>
                  <a:gd name="T58" fmla="*/ 49 w 63"/>
                  <a:gd name="T59" fmla="*/ 58 h 63"/>
                  <a:gd name="T60" fmla="*/ 58 w 63"/>
                  <a:gd name="T61" fmla="*/ 49 h 63"/>
                  <a:gd name="T62" fmla="*/ 62 w 63"/>
                  <a:gd name="T63" fmla="*/ 37 h 63"/>
                  <a:gd name="T64" fmla="*/ 63 w 63"/>
                  <a:gd name="T65" fmla="*/ 32 h 63"/>
                  <a:gd name="T66" fmla="*/ 60 w 63"/>
                  <a:gd name="T67" fmla="*/ 19 h 63"/>
                  <a:gd name="T68" fmla="*/ 55 w 63"/>
                  <a:gd name="T69" fmla="*/ 10 h 63"/>
                  <a:gd name="T70" fmla="*/ 45 w 63"/>
                  <a:gd name="T71" fmla="*/ 3 h 63"/>
                  <a:gd name="T72" fmla="*/ 32 w 63"/>
                  <a:gd name="T73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63" h="63">
                    <a:moveTo>
                      <a:pt x="32" y="62"/>
                    </a:moveTo>
                    <a:lnTo>
                      <a:pt x="32" y="62"/>
                    </a:lnTo>
                    <a:lnTo>
                      <a:pt x="26" y="62"/>
                    </a:lnTo>
                    <a:lnTo>
                      <a:pt x="20" y="59"/>
                    </a:lnTo>
                    <a:lnTo>
                      <a:pt x="14" y="58"/>
                    </a:lnTo>
                    <a:lnTo>
                      <a:pt x="10" y="53"/>
                    </a:lnTo>
                    <a:lnTo>
                      <a:pt x="6" y="49"/>
                    </a:lnTo>
                    <a:lnTo>
                      <a:pt x="4" y="43"/>
                    </a:lnTo>
                    <a:lnTo>
                      <a:pt x="1" y="37"/>
                    </a:lnTo>
                    <a:lnTo>
                      <a:pt x="1" y="32"/>
                    </a:lnTo>
                    <a:lnTo>
                      <a:pt x="1" y="32"/>
                    </a:lnTo>
                    <a:lnTo>
                      <a:pt x="1" y="26"/>
                    </a:lnTo>
                    <a:lnTo>
                      <a:pt x="4" y="20"/>
                    </a:lnTo>
                    <a:lnTo>
                      <a:pt x="6" y="14"/>
                    </a:lnTo>
                    <a:lnTo>
                      <a:pt x="10" y="10"/>
                    </a:lnTo>
                    <a:lnTo>
                      <a:pt x="14" y="6"/>
                    </a:lnTo>
                    <a:lnTo>
                      <a:pt x="20" y="3"/>
                    </a:lnTo>
                    <a:lnTo>
                      <a:pt x="26" y="1"/>
                    </a:lnTo>
                    <a:lnTo>
                      <a:pt x="32" y="1"/>
                    </a:lnTo>
                    <a:lnTo>
                      <a:pt x="32" y="1"/>
                    </a:lnTo>
                    <a:lnTo>
                      <a:pt x="37" y="1"/>
                    </a:lnTo>
                    <a:lnTo>
                      <a:pt x="43" y="3"/>
                    </a:lnTo>
                    <a:lnTo>
                      <a:pt x="49" y="6"/>
                    </a:lnTo>
                    <a:lnTo>
                      <a:pt x="53" y="10"/>
                    </a:lnTo>
                    <a:lnTo>
                      <a:pt x="58" y="14"/>
                    </a:lnTo>
                    <a:lnTo>
                      <a:pt x="60" y="20"/>
                    </a:lnTo>
                    <a:lnTo>
                      <a:pt x="62" y="26"/>
                    </a:lnTo>
                    <a:lnTo>
                      <a:pt x="62" y="32"/>
                    </a:lnTo>
                    <a:lnTo>
                      <a:pt x="62" y="32"/>
                    </a:lnTo>
                    <a:lnTo>
                      <a:pt x="62" y="37"/>
                    </a:lnTo>
                    <a:lnTo>
                      <a:pt x="60" y="43"/>
                    </a:lnTo>
                    <a:lnTo>
                      <a:pt x="58" y="49"/>
                    </a:lnTo>
                    <a:lnTo>
                      <a:pt x="53" y="53"/>
                    </a:lnTo>
                    <a:lnTo>
                      <a:pt x="49" y="58"/>
                    </a:lnTo>
                    <a:lnTo>
                      <a:pt x="43" y="59"/>
                    </a:lnTo>
                    <a:lnTo>
                      <a:pt x="37" y="62"/>
                    </a:lnTo>
                    <a:lnTo>
                      <a:pt x="32" y="62"/>
                    </a:lnTo>
                    <a:close/>
                    <a:moveTo>
                      <a:pt x="32" y="0"/>
                    </a:moveTo>
                    <a:lnTo>
                      <a:pt x="32" y="0"/>
                    </a:lnTo>
                    <a:lnTo>
                      <a:pt x="26" y="1"/>
                    </a:lnTo>
                    <a:lnTo>
                      <a:pt x="20" y="3"/>
                    </a:lnTo>
                    <a:lnTo>
                      <a:pt x="14" y="6"/>
                    </a:lnTo>
                    <a:lnTo>
                      <a:pt x="10" y="10"/>
                    </a:lnTo>
                    <a:lnTo>
                      <a:pt x="6" y="14"/>
                    </a:lnTo>
                    <a:lnTo>
                      <a:pt x="3" y="19"/>
                    </a:lnTo>
                    <a:lnTo>
                      <a:pt x="1" y="24"/>
                    </a:lnTo>
                    <a:lnTo>
                      <a:pt x="0" y="32"/>
                    </a:lnTo>
                    <a:lnTo>
                      <a:pt x="0" y="32"/>
                    </a:lnTo>
                    <a:lnTo>
                      <a:pt x="1" y="37"/>
                    </a:lnTo>
                    <a:lnTo>
                      <a:pt x="3" y="43"/>
                    </a:lnTo>
                    <a:lnTo>
                      <a:pt x="6" y="49"/>
                    </a:lnTo>
                    <a:lnTo>
                      <a:pt x="10" y="53"/>
                    </a:lnTo>
                    <a:lnTo>
                      <a:pt x="14" y="58"/>
                    </a:lnTo>
                    <a:lnTo>
                      <a:pt x="20" y="60"/>
                    </a:lnTo>
                    <a:lnTo>
                      <a:pt x="26" y="62"/>
                    </a:lnTo>
                    <a:lnTo>
                      <a:pt x="32" y="63"/>
                    </a:lnTo>
                    <a:lnTo>
                      <a:pt x="32" y="63"/>
                    </a:lnTo>
                    <a:lnTo>
                      <a:pt x="39" y="62"/>
                    </a:lnTo>
                    <a:lnTo>
                      <a:pt x="45" y="60"/>
                    </a:lnTo>
                    <a:lnTo>
                      <a:pt x="49" y="58"/>
                    </a:lnTo>
                    <a:lnTo>
                      <a:pt x="55" y="53"/>
                    </a:lnTo>
                    <a:lnTo>
                      <a:pt x="58" y="49"/>
                    </a:lnTo>
                    <a:lnTo>
                      <a:pt x="60" y="43"/>
                    </a:lnTo>
                    <a:lnTo>
                      <a:pt x="62" y="37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2" y="24"/>
                    </a:lnTo>
                    <a:lnTo>
                      <a:pt x="60" y="19"/>
                    </a:lnTo>
                    <a:lnTo>
                      <a:pt x="58" y="14"/>
                    </a:lnTo>
                    <a:lnTo>
                      <a:pt x="55" y="10"/>
                    </a:lnTo>
                    <a:lnTo>
                      <a:pt x="49" y="6"/>
                    </a:lnTo>
                    <a:lnTo>
                      <a:pt x="45" y="3"/>
                    </a:lnTo>
                    <a:lnTo>
                      <a:pt x="39" y="1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D244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00"/>
              </a:p>
            </p:txBody>
          </p:sp>
          <p:sp>
            <p:nvSpPr>
              <p:cNvPr id="60" name="Freeform 1401"/>
              <p:cNvSpPr/>
              <p:nvPr>
                <p:custDataLst>
                  <p:tags r:id="rId58"/>
                </p:custDataLst>
              </p:nvPr>
            </p:nvSpPr>
            <p:spPr bwMode="auto">
              <a:xfrm>
                <a:off x="9791700" y="1263650"/>
                <a:ext cx="47625" cy="47625"/>
              </a:xfrm>
              <a:custGeom>
                <a:avLst/>
                <a:gdLst>
                  <a:gd name="T0" fmla="*/ 31 w 61"/>
                  <a:gd name="T1" fmla="*/ 61 h 61"/>
                  <a:gd name="T2" fmla="*/ 31 w 61"/>
                  <a:gd name="T3" fmla="*/ 61 h 61"/>
                  <a:gd name="T4" fmla="*/ 25 w 61"/>
                  <a:gd name="T5" fmla="*/ 61 h 61"/>
                  <a:gd name="T6" fmla="*/ 19 w 61"/>
                  <a:gd name="T7" fmla="*/ 58 h 61"/>
                  <a:gd name="T8" fmla="*/ 13 w 61"/>
                  <a:gd name="T9" fmla="*/ 57 h 61"/>
                  <a:gd name="T10" fmla="*/ 9 w 61"/>
                  <a:gd name="T11" fmla="*/ 52 h 61"/>
                  <a:gd name="T12" fmla="*/ 5 w 61"/>
                  <a:gd name="T13" fmla="*/ 48 h 61"/>
                  <a:gd name="T14" fmla="*/ 3 w 61"/>
                  <a:gd name="T15" fmla="*/ 42 h 61"/>
                  <a:gd name="T16" fmla="*/ 0 w 61"/>
                  <a:gd name="T17" fmla="*/ 36 h 61"/>
                  <a:gd name="T18" fmla="*/ 0 w 61"/>
                  <a:gd name="T19" fmla="*/ 31 h 61"/>
                  <a:gd name="T20" fmla="*/ 0 w 61"/>
                  <a:gd name="T21" fmla="*/ 31 h 61"/>
                  <a:gd name="T22" fmla="*/ 0 w 61"/>
                  <a:gd name="T23" fmla="*/ 25 h 61"/>
                  <a:gd name="T24" fmla="*/ 3 w 61"/>
                  <a:gd name="T25" fmla="*/ 19 h 61"/>
                  <a:gd name="T26" fmla="*/ 5 w 61"/>
                  <a:gd name="T27" fmla="*/ 13 h 61"/>
                  <a:gd name="T28" fmla="*/ 9 w 61"/>
                  <a:gd name="T29" fmla="*/ 9 h 61"/>
                  <a:gd name="T30" fmla="*/ 13 w 61"/>
                  <a:gd name="T31" fmla="*/ 5 h 61"/>
                  <a:gd name="T32" fmla="*/ 19 w 61"/>
                  <a:gd name="T33" fmla="*/ 2 h 61"/>
                  <a:gd name="T34" fmla="*/ 25 w 61"/>
                  <a:gd name="T35" fmla="*/ 0 h 61"/>
                  <a:gd name="T36" fmla="*/ 31 w 61"/>
                  <a:gd name="T37" fmla="*/ 0 h 61"/>
                  <a:gd name="T38" fmla="*/ 31 w 61"/>
                  <a:gd name="T39" fmla="*/ 0 h 61"/>
                  <a:gd name="T40" fmla="*/ 36 w 61"/>
                  <a:gd name="T41" fmla="*/ 0 h 61"/>
                  <a:gd name="T42" fmla="*/ 42 w 61"/>
                  <a:gd name="T43" fmla="*/ 2 h 61"/>
                  <a:gd name="T44" fmla="*/ 48 w 61"/>
                  <a:gd name="T45" fmla="*/ 5 h 61"/>
                  <a:gd name="T46" fmla="*/ 52 w 61"/>
                  <a:gd name="T47" fmla="*/ 9 h 61"/>
                  <a:gd name="T48" fmla="*/ 57 w 61"/>
                  <a:gd name="T49" fmla="*/ 13 h 61"/>
                  <a:gd name="T50" fmla="*/ 59 w 61"/>
                  <a:gd name="T51" fmla="*/ 19 h 61"/>
                  <a:gd name="T52" fmla="*/ 61 w 61"/>
                  <a:gd name="T53" fmla="*/ 25 h 61"/>
                  <a:gd name="T54" fmla="*/ 61 w 61"/>
                  <a:gd name="T55" fmla="*/ 31 h 61"/>
                  <a:gd name="T56" fmla="*/ 61 w 61"/>
                  <a:gd name="T57" fmla="*/ 31 h 61"/>
                  <a:gd name="T58" fmla="*/ 61 w 61"/>
                  <a:gd name="T59" fmla="*/ 36 h 61"/>
                  <a:gd name="T60" fmla="*/ 59 w 61"/>
                  <a:gd name="T61" fmla="*/ 42 h 61"/>
                  <a:gd name="T62" fmla="*/ 57 w 61"/>
                  <a:gd name="T63" fmla="*/ 48 h 61"/>
                  <a:gd name="T64" fmla="*/ 52 w 61"/>
                  <a:gd name="T65" fmla="*/ 52 h 61"/>
                  <a:gd name="T66" fmla="*/ 48 w 61"/>
                  <a:gd name="T67" fmla="*/ 57 h 61"/>
                  <a:gd name="T68" fmla="*/ 42 w 61"/>
                  <a:gd name="T69" fmla="*/ 58 h 61"/>
                  <a:gd name="T70" fmla="*/ 36 w 61"/>
                  <a:gd name="T71" fmla="*/ 61 h 61"/>
                  <a:gd name="T72" fmla="*/ 31 w 61"/>
                  <a:gd name="T73" fmla="*/ 61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61" h="61">
                    <a:moveTo>
                      <a:pt x="31" y="61"/>
                    </a:moveTo>
                    <a:lnTo>
                      <a:pt x="31" y="61"/>
                    </a:lnTo>
                    <a:lnTo>
                      <a:pt x="25" y="61"/>
                    </a:lnTo>
                    <a:lnTo>
                      <a:pt x="19" y="58"/>
                    </a:lnTo>
                    <a:lnTo>
                      <a:pt x="13" y="57"/>
                    </a:lnTo>
                    <a:lnTo>
                      <a:pt x="9" y="52"/>
                    </a:lnTo>
                    <a:lnTo>
                      <a:pt x="5" y="48"/>
                    </a:lnTo>
                    <a:lnTo>
                      <a:pt x="3" y="42"/>
                    </a:lnTo>
                    <a:lnTo>
                      <a:pt x="0" y="36"/>
                    </a:lnTo>
                    <a:lnTo>
                      <a:pt x="0" y="31"/>
                    </a:lnTo>
                    <a:lnTo>
                      <a:pt x="0" y="31"/>
                    </a:lnTo>
                    <a:lnTo>
                      <a:pt x="0" y="25"/>
                    </a:lnTo>
                    <a:lnTo>
                      <a:pt x="3" y="19"/>
                    </a:lnTo>
                    <a:lnTo>
                      <a:pt x="5" y="13"/>
                    </a:lnTo>
                    <a:lnTo>
                      <a:pt x="9" y="9"/>
                    </a:lnTo>
                    <a:lnTo>
                      <a:pt x="13" y="5"/>
                    </a:lnTo>
                    <a:lnTo>
                      <a:pt x="19" y="2"/>
                    </a:lnTo>
                    <a:lnTo>
                      <a:pt x="25" y="0"/>
                    </a:lnTo>
                    <a:lnTo>
                      <a:pt x="31" y="0"/>
                    </a:lnTo>
                    <a:lnTo>
                      <a:pt x="31" y="0"/>
                    </a:lnTo>
                    <a:lnTo>
                      <a:pt x="36" y="0"/>
                    </a:lnTo>
                    <a:lnTo>
                      <a:pt x="42" y="2"/>
                    </a:lnTo>
                    <a:lnTo>
                      <a:pt x="48" y="5"/>
                    </a:lnTo>
                    <a:lnTo>
                      <a:pt x="52" y="9"/>
                    </a:lnTo>
                    <a:lnTo>
                      <a:pt x="57" y="13"/>
                    </a:lnTo>
                    <a:lnTo>
                      <a:pt x="59" y="19"/>
                    </a:lnTo>
                    <a:lnTo>
                      <a:pt x="61" y="25"/>
                    </a:lnTo>
                    <a:lnTo>
                      <a:pt x="61" y="31"/>
                    </a:lnTo>
                    <a:lnTo>
                      <a:pt x="61" y="31"/>
                    </a:lnTo>
                    <a:lnTo>
                      <a:pt x="61" y="36"/>
                    </a:lnTo>
                    <a:lnTo>
                      <a:pt x="59" y="42"/>
                    </a:lnTo>
                    <a:lnTo>
                      <a:pt x="57" y="48"/>
                    </a:lnTo>
                    <a:lnTo>
                      <a:pt x="52" y="52"/>
                    </a:lnTo>
                    <a:lnTo>
                      <a:pt x="48" y="57"/>
                    </a:lnTo>
                    <a:lnTo>
                      <a:pt x="42" y="58"/>
                    </a:lnTo>
                    <a:lnTo>
                      <a:pt x="36" y="61"/>
                    </a:lnTo>
                    <a:lnTo>
                      <a:pt x="31" y="61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00"/>
              </a:p>
            </p:txBody>
          </p:sp>
          <p:sp>
            <p:nvSpPr>
              <p:cNvPr id="61" name="Freeform 1402"/>
              <p:cNvSpPr/>
              <p:nvPr>
                <p:custDataLst>
                  <p:tags r:id="rId59"/>
                </p:custDataLst>
              </p:nvPr>
            </p:nvSpPr>
            <p:spPr bwMode="auto">
              <a:xfrm>
                <a:off x="9790113" y="1262063"/>
                <a:ext cx="50800" cy="50800"/>
              </a:xfrm>
              <a:custGeom>
                <a:avLst/>
                <a:gdLst>
                  <a:gd name="T0" fmla="*/ 32 w 63"/>
                  <a:gd name="T1" fmla="*/ 0 h 63"/>
                  <a:gd name="T2" fmla="*/ 32 w 63"/>
                  <a:gd name="T3" fmla="*/ 0 h 63"/>
                  <a:gd name="T4" fmla="*/ 26 w 63"/>
                  <a:gd name="T5" fmla="*/ 1 h 63"/>
                  <a:gd name="T6" fmla="*/ 20 w 63"/>
                  <a:gd name="T7" fmla="*/ 3 h 63"/>
                  <a:gd name="T8" fmla="*/ 14 w 63"/>
                  <a:gd name="T9" fmla="*/ 6 h 63"/>
                  <a:gd name="T10" fmla="*/ 10 w 63"/>
                  <a:gd name="T11" fmla="*/ 10 h 63"/>
                  <a:gd name="T12" fmla="*/ 6 w 63"/>
                  <a:gd name="T13" fmla="*/ 14 h 63"/>
                  <a:gd name="T14" fmla="*/ 3 w 63"/>
                  <a:gd name="T15" fmla="*/ 19 h 63"/>
                  <a:gd name="T16" fmla="*/ 1 w 63"/>
                  <a:gd name="T17" fmla="*/ 24 h 63"/>
                  <a:gd name="T18" fmla="*/ 0 w 63"/>
                  <a:gd name="T19" fmla="*/ 32 h 63"/>
                  <a:gd name="T20" fmla="*/ 0 w 63"/>
                  <a:gd name="T21" fmla="*/ 32 h 63"/>
                  <a:gd name="T22" fmla="*/ 1 w 63"/>
                  <a:gd name="T23" fmla="*/ 37 h 63"/>
                  <a:gd name="T24" fmla="*/ 3 w 63"/>
                  <a:gd name="T25" fmla="*/ 43 h 63"/>
                  <a:gd name="T26" fmla="*/ 6 w 63"/>
                  <a:gd name="T27" fmla="*/ 49 h 63"/>
                  <a:gd name="T28" fmla="*/ 10 w 63"/>
                  <a:gd name="T29" fmla="*/ 53 h 63"/>
                  <a:gd name="T30" fmla="*/ 14 w 63"/>
                  <a:gd name="T31" fmla="*/ 58 h 63"/>
                  <a:gd name="T32" fmla="*/ 20 w 63"/>
                  <a:gd name="T33" fmla="*/ 60 h 63"/>
                  <a:gd name="T34" fmla="*/ 26 w 63"/>
                  <a:gd name="T35" fmla="*/ 62 h 63"/>
                  <a:gd name="T36" fmla="*/ 32 w 63"/>
                  <a:gd name="T37" fmla="*/ 63 h 63"/>
                  <a:gd name="T38" fmla="*/ 32 w 63"/>
                  <a:gd name="T39" fmla="*/ 63 h 63"/>
                  <a:gd name="T40" fmla="*/ 39 w 63"/>
                  <a:gd name="T41" fmla="*/ 62 h 63"/>
                  <a:gd name="T42" fmla="*/ 45 w 63"/>
                  <a:gd name="T43" fmla="*/ 60 h 63"/>
                  <a:gd name="T44" fmla="*/ 49 w 63"/>
                  <a:gd name="T45" fmla="*/ 58 h 63"/>
                  <a:gd name="T46" fmla="*/ 55 w 63"/>
                  <a:gd name="T47" fmla="*/ 53 h 63"/>
                  <a:gd name="T48" fmla="*/ 58 w 63"/>
                  <a:gd name="T49" fmla="*/ 49 h 63"/>
                  <a:gd name="T50" fmla="*/ 60 w 63"/>
                  <a:gd name="T51" fmla="*/ 43 h 63"/>
                  <a:gd name="T52" fmla="*/ 62 w 63"/>
                  <a:gd name="T53" fmla="*/ 37 h 63"/>
                  <a:gd name="T54" fmla="*/ 63 w 63"/>
                  <a:gd name="T55" fmla="*/ 32 h 63"/>
                  <a:gd name="T56" fmla="*/ 63 w 63"/>
                  <a:gd name="T57" fmla="*/ 32 h 63"/>
                  <a:gd name="T58" fmla="*/ 62 w 63"/>
                  <a:gd name="T59" fmla="*/ 24 h 63"/>
                  <a:gd name="T60" fmla="*/ 60 w 63"/>
                  <a:gd name="T61" fmla="*/ 19 h 63"/>
                  <a:gd name="T62" fmla="*/ 58 w 63"/>
                  <a:gd name="T63" fmla="*/ 14 h 63"/>
                  <a:gd name="T64" fmla="*/ 55 w 63"/>
                  <a:gd name="T65" fmla="*/ 10 h 63"/>
                  <a:gd name="T66" fmla="*/ 49 w 63"/>
                  <a:gd name="T67" fmla="*/ 6 h 63"/>
                  <a:gd name="T68" fmla="*/ 45 w 63"/>
                  <a:gd name="T69" fmla="*/ 3 h 63"/>
                  <a:gd name="T70" fmla="*/ 39 w 63"/>
                  <a:gd name="T71" fmla="*/ 1 h 63"/>
                  <a:gd name="T72" fmla="*/ 32 w 63"/>
                  <a:gd name="T73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63" h="63">
                    <a:moveTo>
                      <a:pt x="32" y="0"/>
                    </a:moveTo>
                    <a:lnTo>
                      <a:pt x="32" y="0"/>
                    </a:lnTo>
                    <a:lnTo>
                      <a:pt x="26" y="1"/>
                    </a:lnTo>
                    <a:lnTo>
                      <a:pt x="20" y="3"/>
                    </a:lnTo>
                    <a:lnTo>
                      <a:pt x="14" y="6"/>
                    </a:lnTo>
                    <a:lnTo>
                      <a:pt x="10" y="10"/>
                    </a:lnTo>
                    <a:lnTo>
                      <a:pt x="6" y="14"/>
                    </a:lnTo>
                    <a:lnTo>
                      <a:pt x="3" y="19"/>
                    </a:lnTo>
                    <a:lnTo>
                      <a:pt x="1" y="24"/>
                    </a:lnTo>
                    <a:lnTo>
                      <a:pt x="0" y="32"/>
                    </a:lnTo>
                    <a:lnTo>
                      <a:pt x="0" y="32"/>
                    </a:lnTo>
                    <a:lnTo>
                      <a:pt x="1" y="37"/>
                    </a:lnTo>
                    <a:lnTo>
                      <a:pt x="3" y="43"/>
                    </a:lnTo>
                    <a:lnTo>
                      <a:pt x="6" y="49"/>
                    </a:lnTo>
                    <a:lnTo>
                      <a:pt x="10" y="53"/>
                    </a:lnTo>
                    <a:lnTo>
                      <a:pt x="14" y="58"/>
                    </a:lnTo>
                    <a:lnTo>
                      <a:pt x="20" y="60"/>
                    </a:lnTo>
                    <a:lnTo>
                      <a:pt x="26" y="62"/>
                    </a:lnTo>
                    <a:lnTo>
                      <a:pt x="32" y="63"/>
                    </a:lnTo>
                    <a:lnTo>
                      <a:pt x="32" y="63"/>
                    </a:lnTo>
                    <a:lnTo>
                      <a:pt x="39" y="62"/>
                    </a:lnTo>
                    <a:lnTo>
                      <a:pt x="45" y="60"/>
                    </a:lnTo>
                    <a:lnTo>
                      <a:pt x="49" y="58"/>
                    </a:lnTo>
                    <a:lnTo>
                      <a:pt x="55" y="53"/>
                    </a:lnTo>
                    <a:lnTo>
                      <a:pt x="58" y="49"/>
                    </a:lnTo>
                    <a:lnTo>
                      <a:pt x="60" y="43"/>
                    </a:lnTo>
                    <a:lnTo>
                      <a:pt x="62" y="37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2" y="24"/>
                    </a:lnTo>
                    <a:lnTo>
                      <a:pt x="60" y="19"/>
                    </a:lnTo>
                    <a:lnTo>
                      <a:pt x="58" y="14"/>
                    </a:lnTo>
                    <a:lnTo>
                      <a:pt x="55" y="10"/>
                    </a:lnTo>
                    <a:lnTo>
                      <a:pt x="49" y="6"/>
                    </a:lnTo>
                    <a:lnTo>
                      <a:pt x="45" y="3"/>
                    </a:lnTo>
                    <a:lnTo>
                      <a:pt x="39" y="1"/>
                    </a:lnTo>
                    <a:lnTo>
                      <a:pt x="3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00"/>
              </a:p>
            </p:txBody>
          </p:sp>
          <p:sp>
            <p:nvSpPr>
              <p:cNvPr id="62" name="Freeform 1403"/>
              <p:cNvSpPr>
                <a:spLocks noEditPoints="1"/>
              </p:cNvSpPr>
              <p:nvPr>
                <p:custDataLst>
                  <p:tags r:id="rId60"/>
                </p:custDataLst>
              </p:nvPr>
            </p:nvSpPr>
            <p:spPr bwMode="auto">
              <a:xfrm>
                <a:off x="9791700" y="1263650"/>
                <a:ext cx="47625" cy="47625"/>
              </a:xfrm>
              <a:custGeom>
                <a:avLst/>
                <a:gdLst>
                  <a:gd name="T0" fmla="*/ 31 w 61"/>
                  <a:gd name="T1" fmla="*/ 61 h 61"/>
                  <a:gd name="T2" fmla="*/ 19 w 61"/>
                  <a:gd name="T3" fmla="*/ 58 h 61"/>
                  <a:gd name="T4" fmla="*/ 9 w 61"/>
                  <a:gd name="T5" fmla="*/ 52 h 61"/>
                  <a:gd name="T6" fmla="*/ 3 w 61"/>
                  <a:gd name="T7" fmla="*/ 42 h 61"/>
                  <a:gd name="T8" fmla="*/ 0 w 61"/>
                  <a:gd name="T9" fmla="*/ 31 h 61"/>
                  <a:gd name="T10" fmla="*/ 2 w 61"/>
                  <a:gd name="T11" fmla="*/ 25 h 61"/>
                  <a:gd name="T12" fmla="*/ 6 w 61"/>
                  <a:gd name="T13" fmla="*/ 13 h 61"/>
                  <a:gd name="T14" fmla="*/ 15 w 61"/>
                  <a:gd name="T15" fmla="*/ 6 h 61"/>
                  <a:gd name="T16" fmla="*/ 25 w 61"/>
                  <a:gd name="T17" fmla="*/ 2 h 61"/>
                  <a:gd name="T18" fmla="*/ 31 w 61"/>
                  <a:gd name="T19" fmla="*/ 0 h 61"/>
                  <a:gd name="T20" fmla="*/ 42 w 61"/>
                  <a:gd name="T21" fmla="*/ 3 h 61"/>
                  <a:gd name="T22" fmla="*/ 52 w 61"/>
                  <a:gd name="T23" fmla="*/ 9 h 61"/>
                  <a:gd name="T24" fmla="*/ 58 w 61"/>
                  <a:gd name="T25" fmla="*/ 19 h 61"/>
                  <a:gd name="T26" fmla="*/ 61 w 61"/>
                  <a:gd name="T27" fmla="*/ 31 h 61"/>
                  <a:gd name="T28" fmla="*/ 59 w 61"/>
                  <a:gd name="T29" fmla="*/ 36 h 61"/>
                  <a:gd name="T30" fmla="*/ 55 w 61"/>
                  <a:gd name="T31" fmla="*/ 47 h 61"/>
                  <a:gd name="T32" fmla="*/ 48 w 61"/>
                  <a:gd name="T33" fmla="*/ 55 h 61"/>
                  <a:gd name="T34" fmla="*/ 36 w 61"/>
                  <a:gd name="T35" fmla="*/ 59 h 61"/>
                  <a:gd name="T36" fmla="*/ 31 w 61"/>
                  <a:gd name="T37" fmla="*/ 0 h 61"/>
                  <a:gd name="T38" fmla="*/ 25 w 61"/>
                  <a:gd name="T39" fmla="*/ 0 h 61"/>
                  <a:gd name="T40" fmla="*/ 13 w 61"/>
                  <a:gd name="T41" fmla="*/ 5 h 61"/>
                  <a:gd name="T42" fmla="*/ 5 w 61"/>
                  <a:gd name="T43" fmla="*/ 13 h 61"/>
                  <a:gd name="T44" fmla="*/ 0 w 61"/>
                  <a:gd name="T45" fmla="*/ 25 h 61"/>
                  <a:gd name="T46" fmla="*/ 0 w 61"/>
                  <a:gd name="T47" fmla="*/ 31 h 61"/>
                  <a:gd name="T48" fmla="*/ 3 w 61"/>
                  <a:gd name="T49" fmla="*/ 42 h 61"/>
                  <a:gd name="T50" fmla="*/ 9 w 61"/>
                  <a:gd name="T51" fmla="*/ 52 h 61"/>
                  <a:gd name="T52" fmla="*/ 19 w 61"/>
                  <a:gd name="T53" fmla="*/ 58 h 61"/>
                  <a:gd name="T54" fmla="*/ 31 w 61"/>
                  <a:gd name="T55" fmla="*/ 61 h 61"/>
                  <a:gd name="T56" fmla="*/ 36 w 61"/>
                  <a:gd name="T57" fmla="*/ 61 h 61"/>
                  <a:gd name="T58" fmla="*/ 48 w 61"/>
                  <a:gd name="T59" fmla="*/ 57 h 61"/>
                  <a:gd name="T60" fmla="*/ 57 w 61"/>
                  <a:gd name="T61" fmla="*/ 48 h 61"/>
                  <a:gd name="T62" fmla="*/ 61 w 61"/>
                  <a:gd name="T63" fmla="*/ 36 h 61"/>
                  <a:gd name="T64" fmla="*/ 61 w 61"/>
                  <a:gd name="T65" fmla="*/ 31 h 61"/>
                  <a:gd name="T66" fmla="*/ 59 w 61"/>
                  <a:gd name="T67" fmla="*/ 19 h 61"/>
                  <a:gd name="T68" fmla="*/ 52 w 61"/>
                  <a:gd name="T69" fmla="*/ 9 h 61"/>
                  <a:gd name="T70" fmla="*/ 42 w 61"/>
                  <a:gd name="T71" fmla="*/ 2 h 61"/>
                  <a:gd name="T72" fmla="*/ 31 w 61"/>
                  <a:gd name="T73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61" h="61">
                    <a:moveTo>
                      <a:pt x="31" y="61"/>
                    </a:moveTo>
                    <a:lnTo>
                      <a:pt x="31" y="61"/>
                    </a:lnTo>
                    <a:lnTo>
                      <a:pt x="25" y="59"/>
                    </a:lnTo>
                    <a:lnTo>
                      <a:pt x="19" y="58"/>
                    </a:lnTo>
                    <a:lnTo>
                      <a:pt x="15" y="55"/>
                    </a:lnTo>
                    <a:lnTo>
                      <a:pt x="9" y="52"/>
                    </a:lnTo>
                    <a:lnTo>
                      <a:pt x="6" y="47"/>
                    </a:lnTo>
                    <a:lnTo>
                      <a:pt x="3" y="42"/>
                    </a:lnTo>
                    <a:lnTo>
                      <a:pt x="2" y="36"/>
                    </a:lnTo>
                    <a:lnTo>
                      <a:pt x="0" y="31"/>
                    </a:lnTo>
                    <a:lnTo>
                      <a:pt x="0" y="31"/>
                    </a:lnTo>
                    <a:lnTo>
                      <a:pt x="2" y="25"/>
                    </a:lnTo>
                    <a:lnTo>
                      <a:pt x="3" y="19"/>
                    </a:lnTo>
                    <a:lnTo>
                      <a:pt x="6" y="13"/>
                    </a:lnTo>
                    <a:lnTo>
                      <a:pt x="9" y="9"/>
                    </a:lnTo>
                    <a:lnTo>
                      <a:pt x="15" y="6"/>
                    </a:lnTo>
                    <a:lnTo>
                      <a:pt x="19" y="3"/>
                    </a:lnTo>
                    <a:lnTo>
                      <a:pt x="25" y="2"/>
                    </a:lnTo>
                    <a:lnTo>
                      <a:pt x="31" y="0"/>
                    </a:lnTo>
                    <a:lnTo>
                      <a:pt x="31" y="0"/>
                    </a:lnTo>
                    <a:lnTo>
                      <a:pt x="36" y="2"/>
                    </a:lnTo>
                    <a:lnTo>
                      <a:pt x="42" y="3"/>
                    </a:lnTo>
                    <a:lnTo>
                      <a:pt x="48" y="6"/>
                    </a:lnTo>
                    <a:lnTo>
                      <a:pt x="52" y="9"/>
                    </a:lnTo>
                    <a:lnTo>
                      <a:pt x="55" y="13"/>
                    </a:lnTo>
                    <a:lnTo>
                      <a:pt x="58" y="19"/>
                    </a:lnTo>
                    <a:lnTo>
                      <a:pt x="59" y="25"/>
                    </a:lnTo>
                    <a:lnTo>
                      <a:pt x="61" y="31"/>
                    </a:lnTo>
                    <a:lnTo>
                      <a:pt x="61" y="31"/>
                    </a:lnTo>
                    <a:lnTo>
                      <a:pt x="59" y="36"/>
                    </a:lnTo>
                    <a:lnTo>
                      <a:pt x="58" y="42"/>
                    </a:lnTo>
                    <a:lnTo>
                      <a:pt x="55" y="47"/>
                    </a:lnTo>
                    <a:lnTo>
                      <a:pt x="52" y="52"/>
                    </a:lnTo>
                    <a:lnTo>
                      <a:pt x="48" y="55"/>
                    </a:lnTo>
                    <a:lnTo>
                      <a:pt x="42" y="58"/>
                    </a:lnTo>
                    <a:lnTo>
                      <a:pt x="36" y="59"/>
                    </a:lnTo>
                    <a:lnTo>
                      <a:pt x="31" y="61"/>
                    </a:lnTo>
                    <a:close/>
                    <a:moveTo>
                      <a:pt x="31" y="0"/>
                    </a:moveTo>
                    <a:lnTo>
                      <a:pt x="31" y="0"/>
                    </a:lnTo>
                    <a:lnTo>
                      <a:pt x="25" y="0"/>
                    </a:lnTo>
                    <a:lnTo>
                      <a:pt x="19" y="2"/>
                    </a:lnTo>
                    <a:lnTo>
                      <a:pt x="13" y="5"/>
                    </a:lnTo>
                    <a:lnTo>
                      <a:pt x="9" y="9"/>
                    </a:lnTo>
                    <a:lnTo>
                      <a:pt x="5" y="13"/>
                    </a:lnTo>
                    <a:lnTo>
                      <a:pt x="3" y="19"/>
                    </a:lnTo>
                    <a:lnTo>
                      <a:pt x="0" y="25"/>
                    </a:lnTo>
                    <a:lnTo>
                      <a:pt x="0" y="31"/>
                    </a:lnTo>
                    <a:lnTo>
                      <a:pt x="0" y="31"/>
                    </a:lnTo>
                    <a:lnTo>
                      <a:pt x="0" y="36"/>
                    </a:lnTo>
                    <a:lnTo>
                      <a:pt x="3" y="42"/>
                    </a:lnTo>
                    <a:lnTo>
                      <a:pt x="5" y="48"/>
                    </a:lnTo>
                    <a:lnTo>
                      <a:pt x="9" y="52"/>
                    </a:lnTo>
                    <a:lnTo>
                      <a:pt x="13" y="57"/>
                    </a:lnTo>
                    <a:lnTo>
                      <a:pt x="19" y="58"/>
                    </a:lnTo>
                    <a:lnTo>
                      <a:pt x="25" y="61"/>
                    </a:lnTo>
                    <a:lnTo>
                      <a:pt x="31" y="61"/>
                    </a:lnTo>
                    <a:lnTo>
                      <a:pt x="31" y="61"/>
                    </a:lnTo>
                    <a:lnTo>
                      <a:pt x="36" y="61"/>
                    </a:lnTo>
                    <a:lnTo>
                      <a:pt x="42" y="58"/>
                    </a:lnTo>
                    <a:lnTo>
                      <a:pt x="48" y="57"/>
                    </a:lnTo>
                    <a:lnTo>
                      <a:pt x="52" y="52"/>
                    </a:lnTo>
                    <a:lnTo>
                      <a:pt x="57" y="48"/>
                    </a:lnTo>
                    <a:lnTo>
                      <a:pt x="59" y="42"/>
                    </a:lnTo>
                    <a:lnTo>
                      <a:pt x="61" y="36"/>
                    </a:lnTo>
                    <a:lnTo>
                      <a:pt x="61" y="31"/>
                    </a:lnTo>
                    <a:lnTo>
                      <a:pt x="61" y="31"/>
                    </a:lnTo>
                    <a:lnTo>
                      <a:pt x="61" y="25"/>
                    </a:lnTo>
                    <a:lnTo>
                      <a:pt x="59" y="19"/>
                    </a:lnTo>
                    <a:lnTo>
                      <a:pt x="57" y="13"/>
                    </a:lnTo>
                    <a:lnTo>
                      <a:pt x="52" y="9"/>
                    </a:lnTo>
                    <a:lnTo>
                      <a:pt x="48" y="5"/>
                    </a:lnTo>
                    <a:lnTo>
                      <a:pt x="42" y="2"/>
                    </a:lnTo>
                    <a:lnTo>
                      <a:pt x="36" y="0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D143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00"/>
              </a:p>
            </p:txBody>
          </p:sp>
          <p:sp>
            <p:nvSpPr>
              <p:cNvPr id="63" name="Freeform 1404"/>
              <p:cNvSpPr/>
              <p:nvPr>
                <p:custDataLst>
                  <p:tags r:id="rId61"/>
                </p:custDataLst>
              </p:nvPr>
            </p:nvSpPr>
            <p:spPr bwMode="auto">
              <a:xfrm>
                <a:off x="9791700" y="1263650"/>
                <a:ext cx="47625" cy="47625"/>
              </a:xfrm>
              <a:custGeom>
                <a:avLst/>
                <a:gdLst>
                  <a:gd name="T0" fmla="*/ 31 w 61"/>
                  <a:gd name="T1" fmla="*/ 61 h 61"/>
                  <a:gd name="T2" fmla="*/ 31 w 61"/>
                  <a:gd name="T3" fmla="*/ 61 h 61"/>
                  <a:gd name="T4" fmla="*/ 25 w 61"/>
                  <a:gd name="T5" fmla="*/ 59 h 61"/>
                  <a:gd name="T6" fmla="*/ 19 w 61"/>
                  <a:gd name="T7" fmla="*/ 58 h 61"/>
                  <a:gd name="T8" fmla="*/ 15 w 61"/>
                  <a:gd name="T9" fmla="*/ 55 h 61"/>
                  <a:gd name="T10" fmla="*/ 9 w 61"/>
                  <a:gd name="T11" fmla="*/ 52 h 61"/>
                  <a:gd name="T12" fmla="*/ 6 w 61"/>
                  <a:gd name="T13" fmla="*/ 47 h 61"/>
                  <a:gd name="T14" fmla="*/ 3 w 61"/>
                  <a:gd name="T15" fmla="*/ 42 h 61"/>
                  <a:gd name="T16" fmla="*/ 2 w 61"/>
                  <a:gd name="T17" fmla="*/ 36 h 61"/>
                  <a:gd name="T18" fmla="*/ 0 w 61"/>
                  <a:gd name="T19" fmla="*/ 31 h 61"/>
                  <a:gd name="T20" fmla="*/ 0 w 61"/>
                  <a:gd name="T21" fmla="*/ 31 h 61"/>
                  <a:gd name="T22" fmla="*/ 2 w 61"/>
                  <a:gd name="T23" fmla="*/ 25 h 61"/>
                  <a:gd name="T24" fmla="*/ 3 w 61"/>
                  <a:gd name="T25" fmla="*/ 19 h 61"/>
                  <a:gd name="T26" fmla="*/ 6 w 61"/>
                  <a:gd name="T27" fmla="*/ 13 h 61"/>
                  <a:gd name="T28" fmla="*/ 9 w 61"/>
                  <a:gd name="T29" fmla="*/ 9 h 61"/>
                  <a:gd name="T30" fmla="*/ 15 w 61"/>
                  <a:gd name="T31" fmla="*/ 6 h 61"/>
                  <a:gd name="T32" fmla="*/ 19 w 61"/>
                  <a:gd name="T33" fmla="*/ 3 h 61"/>
                  <a:gd name="T34" fmla="*/ 25 w 61"/>
                  <a:gd name="T35" fmla="*/ 2 h 61"/>
                  <a:gd name="T36" fmla="*/ 31 w 61"/>
                  <a:gd name="T37" fmla="*/ 0 h 61"/>
                  <a:gd name="T38" fmla="*/ 31 w 61"/>
                  <a:gd name="T39" fmla="*/ 0 h 61"/>
                  <a:gd name="T40" fmla="*/ 36 w 61"/>
                  <a:gd name="T41" fmla="*/ 2 h 61"/>
                  <a:gd name="T42" fmla="*/ 42 w 61"/>
                  <a:gd name="T43" fmla="*/ 3 h 61"/>
                  <a:gd name="T44" fmla="*/ 48 w 61"/>
                  <a:gd name="T45" fmla="*/ 6 h 61"/>
                  <a:gd name="T46" fmla="*/ 52 w 61"/>
                  <a:gd name="T47" fmla="*/ 9 h 61"/>
                  <a:gd name="T48" fmla="*/ 55 w 61"/>
                  <a:gd name="T49" fmla="*/ 13 h 61"/>
                  <a:gd name="T50" fmla="*/ 58 w 61"/>
                  <a:gd name="T51" fmla="*/ 19 h 61"/>
                  <a:gd name="T52" fmla="*/ 59 w 61"/>
                  <a:gd name="T53" fmla="*/ 25 h 61"/>
                  <a:gd name="T54" fmla="*/ 61 w 61"/>
                  <a:gd name="T55" fmla="*/ 31 h 61"/>
                  <a:gd name="T56" fmla="*/ 61 w 61"/>
                  <a:gd name="T57" fmla="*/ 31 h 61"/>
                  <a:gd name="T58" fmla="*/ 59 w 61"/>
                  <a:gd name="T59" fmla="*/ 36 h 61"/>
                  <a:gd name="T60" fmla="*/ 58 w 61"/>
                  <a:gd name="T61" fmla="*/ 42 h 61"/>
                  <a:gd name="T62" fmla="*/ 55 w 61"/>
                  <a:gd name="T63" fmla="*/ 47 h 61"/>
                  <a:gd name="T64" fmla="*/ 52 w 61"/>
                  <a:gd name="T65" fmla="*/ 52 h 61"/>
                  <a:gd name="T66" fmla="*/ 48 w 61"/>
                  <a:gd name="T67" fmla="*/ 55 h 61"/>
                  <a:gd name="T68" fmla="*/ 42 w 61"/>
                  <a:gd name="T69" fmla="*/ 58 h 61"/>
                  <a:gd name="T70" fmla="*/ 36 w 61"/>
                  <a:gd name="T71" fmla="*/ 59 h 61"/>
                  <a:gd name="T72" fmla="*/ 31 w 61"/>
                  <a:gd name="T73" fmla="*/ 61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61" h="61">
                    <a:moveTo>
                      <a:pt x="31" y="61"/>
                    </a:moveTo>
                    <a:lnTo>
                      <a:pt x="31" y="61"/>
                    </a:lnTo>
                    <a:lnTo>
                      <a:pt x="25" y="59"/>
                    </a:lnTo>
                    <a:lnTo>
                      <a:pt x="19" y="58"/>
                    </a:lnTo>
                    <a:lnTo>
                      <a:pt x="15" y="55"/>
                    </a:lnTo>
                    <a:lnTo>
                      <a:pt x="9" y="52"/>
                    </a:lnTo>
                    <a:lnTo>
                      <a:pt x="6" y="47"/>
                    </a:lnTo>
                    <a:lnTo>
                      <a:pt x="3" y="42"/>
                    </a:lnTo>
                    <a:lnTo>
                      <a:pt x="2" y="36"/>
                    </a:lnTo>
                    <a:lnTo>
                      <a:pt x="0" y="31"/>
                    </a:lnTo>
                    <a:lnTo>
                      <a:pt x="0" y="31"/>
                    </a:lnTo>
                    <a:lnTo>
                      <a:pt x="2" y="25"/>
                    </a:lnTo>
                    <a:lnTo>
                      <a:pt x="3" y="19"/>
                    </a:lnTo>
                    <a:lnTo>
                      <a:pt x="6" y="13"/>
                    </a:lnTo>
                    <a:lnTo>
                      <a:pt x="9" y="9"/>
                    </a:lnTo>
                    <a:lnTo>
                      <a:pt x="15" y="6"/>
                    </a:lnTo>
                    <a:lnTo>
                      <a:pt x="19" y="3"/>
                    </a:lnTo>
                    <a:lnTo>
                      <a:pt x="25" y="2"/>
                    </a:lnTo>
                    <a:lnTo>
                      <a:pt x="31" y="0"/>
                    </a:lnTo>
                    <a:lnTo>
                      <a:pt x="31" y="0"/>
                    </a:lnTo>
                    <a:lnTo>
                      <a:pt x="36" y="2"/>
                    </a:lnTo>
                    <a:lnTo>
                      <a:pt x="42" y="3"/>
                    </a:lnTo>
                    <a:lnTo>
                      <a:pt x="48" y="6"/>
                    </a:lnTo>
                    <a:lnTo>
                      <a:pt x="52" y="9"/>
                    </a:lnTo>
                    <a:lnTo>
                      <a:pt x="55" y="13"/>
                    </a:lnTo>
                    <a:lnTo>
                      <a:pt x="58" y="19"/>
                    </a:lnTo>
                    <a:lnTo>
                      <a:pt x="59" y="25"/>
                    </a:lnTo>
                    <a:lnTo>
                      <a:pt x="61" y="31"/>
                    </a:lnTo>
                    <a:lnTo>
                      <a:pt x="61" y="31"/>
                    </a:lnTo>
                    <a:lnTo>
                      <a:pt x="59" y="36"/>
                    </a:lnTo>
                    <a:lnTo>
                      <a:pt x="58" y="42"/>
                    </a:lnTo>
                    <a:lnTo>
                      <a:pt x="55" y="47"/>
                    </a:lnTo>
                    <a:lnTo>
                      <a:pt x="52" y="52"/>
                    </a:lnTo>
                    <a:lnTo>
                      <a:pt x="48" y="55"/>
                    </a:lnTo>
                    <a:lnTo>
                      <a:pt x="42" y="58"/>
                    </a:lnTo>
                    <a:lnTo>
                      <a:pt x="36" y="59"/>
                    </a:lnTo>
                    <a:lnTo>
                      <a:pt x="31" y="61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00"/>
              </a:p>
            </p:txBody>
          </p:sp>
          <p:sp>
            <p:nvSpPr>
              <p:cNvPr id="64" name="Freeform 1405"/>
              <p:cNvSpPr/>
              <p:nvPr>
                <p:custDataLst>
                  <p:tags r:id="rId62"/>
                </p:custDataLst>
              </p:nvPr>
            </p:nvSpPr>
            <p:spPr bwMode="auto">
              <a:xfrm>
                <a:off x="9791700" y="1263650"/>
                <a:ext cx="47625" cy="47625"/>
              </a:xfrm>
              <a:custGeom>
                <a:avLst/>
                <a:gdLst>
                  <a:gd name="T0" fmla="*/ 31 w 61"/>
                  <a:gd name="T1" fmla="*/ 0 h 61"/>
                  <a:gd name="T2" fmla="*/ 31 w 61"/>
                  <a:gd name="T3" fmla="*/ 0 h 61"/>
                  <a:gd name="T4" fmla="*/ 25 w 61"/>
                  <a:gd name="T5" fmla="*/ 0 h 61"/>
                  <a:gd name="T6" fmla="*/ 19 w 61"/>
                  <a:gd name="T7" fmla="*/ 2 h 61"/>
                  <a:gd name="T8" fmla="*/ 13 w 61"/>
                  <a:gd name="T9" fmla="*/ 5 h 61"/>
                  <a:gd name="T10" fmla="*/ 9 w 61"/>
                  <a:gd name="T11" fmla="*/ 9 h 61"/>
                  <a:gd name="T12" fmla="*/ 5 w 61"/>
                  <a:gd name="T13" fmla="*/ 13 h 61"/>
                  <a:gd name="T14" fmla="*/ 3 w 61"/>
                  <a:gd name="T15" fmla="*/ 19 h 61"/>
                  <a:gd name="T16" fmla="*/ 0 w 61"/>
                  <a:gd name="T17" fmla="*/ 25 h 61"/>
                  <a:gd name="T18" fmla="*/ 0 w 61"/>
                  <a:gd name="T19" fmla="*/ 31 h 61"/>
                  <a:gd name="T20" fmla="*/ 0 w 61"/>
                  <a:gd name="T21" fmla="*/ 31 h 61"/>
                  <a:gd name="T22" fmla="*/ 0 w 61"/>
                  <a:gd name="T23" fmla="*/ 36 h 61"/>
                  <a:gd name="T24" fmla="*/ 3 w 61"/>
                  <a:gd name="T25" fmla="*/ 42 h 61"/>
                  <a:gd name="T26" fmla="*/ 5 w 61"/>
                  <a:gd name="T27" fmla="*/ 48 h 61"/>
                  <a:gd name="T28" fmla="*/ 9 w 61"/>
                  <a:gd name="T29" fmla="*/ 52 h 61"/>
                  <a:gd name="T30" fmla="*/ 13 w 61"/>
                  <a:gd name="T31" fmla="*/ 57 h 61"/>
                  <a:gd name="T32" fmla="*/ 19 w 61"/>
                  <a:gd name="T33" fmla="*/ 58 h 61"/>
                  <a:gd name="T34" fmla="*/ 25 w 61"/>
                  <a:gd name="T35" fmla="*/ 61 h 61"/>
                  <a:gd name="T36" fmla="*/ 31 w 61"/>
                  <a:gd name="T37" fmla="*/ 61 h 61"/>
                  <a:gd name="T38" fmla="*/ 31 w 61"/>
                  <a:gd name="T39" fmla="*/ 61 h 61"/>
                  <a:gd name="T40" fmla="*/ 36 w 61"/>
                  <a:gd name="T41" fmla="*/ 61 h 61"/>
                  <a:gd name="T42" fmla="*/ 42 w 61"/>
                  <a:gd name="T43" fmla="*/ 58 h 61"/>
                  <a:gd name="T44" fmla="*/ 48 w 61"/>
                  <a:gd name="T45" fmla="*/ 57 h 61"/>
                  <a:gd name="T46" fmla="*/ 52 w 61"/>
                  <a:gd name="T47" fmla="*/ 52 h 61"/>
                  <a:gd name="T48" fmla="*/ 57 w 61"/>
                  <a:gd name="T49" fmla="*/ 48 h 61"/>
                  <a:gd name="T50" fmla="*/ 59 w 61"/>
                  <a:gd name="T51" fmla="*/ 42 h 61"/>
                  <a:gd name="T52" fmla="*/ 61 w 61"/>
                  <a:gd name="T53" fmla="*/ 36 h 61"/>
                  <a:gd name="T54" fmla="*/ 61 w 61"/>
                  <a:gd name="T55" fmla="*/ 31 h 61"/>
                  <a:gd name="T56" fmla="*/ 61 w 61"/>
                  <a:gd name="T57" fmla="*/ 31 h 61"/>
                  <a:gd name="T58" fmla="*/ 61 w 61"/>
                  <a:gd name="T59" fmla="*/ 25 h 61"/>
                  <a:gd name="T60" fmla="*/ 59 w 61"/>
                  <a:gd name="T61" fmla="*/ 19 h 61"/>
                  <a:gd name="T62" fmla="*/ 57 w 61"/>
                  <a:gd name="T63" fmla="*/ 13 h 61"/>
                  <a:gd name="T64" fmla="*/ 52 w 61"/>
                  <a:gd name="T65" fmla="*/ 9 h 61"/>
                  <a:gd name="T66" fmla="*/ 48 w 61"/>
                  <a:gd name="T67" fmla="*/ 5 h 61"/>
                  <a:gd name="T68" fmla="*/ 42 w 61"/>
                  <a:gd name="T69" fmla="*/ 2 h 61"/>
                  <a:gd name="T70" fmla="*/ 36 w 61"/>
                  <a:gd name="T71" fmla="*/ 0 h 61"/>
                  <a:gd name="T72" fmla="*/ 31 w 61"/>
                  <a:gd name="T73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61" h="61">
                    <a:moveTo>
                      <a:pt x="31" y="0"/>
                    </a:moveTo>
                    <a:lnTo>
                      <a:pt x="31" y="0"/>
                    </a:lnTo>
                    <a:lnTo>
                      <a:pt x="25" y="0"/>
                    </a:lnTo>
                    <a:lnTo>
                      <a:pt x="19" y="2"/>
                    </a:lnTo>
                    <a:lnTo>
                      <a:pt x="13" y="5"/>
                    </a:lnTo>
                    <a:lnTo>
                      <a:pt x="9" y="9"/>
                    </a:lnTo>
                    <a:lnTo>
                      <a:pt x="5" y="13"/>
                    </a:lnTo>
                    <a:lnTo>
                      <a:pt x="3" y="19"/>
                    </a:lnTo>
                    <a:lnTo>
                      <a:pt x="0" y="25"/>
                    </a:lnTo>
                    <a:lnTo>
                      <a:pt x="0" y="31"/>
                    </a:lnTo>
                    <a:lnTo>
                      <a:pt x="0" y="31"/>
                    </a:lnTo>
                    <a:lnTo>
                      <a:pt x="0" y="36"/>
                    </a:lnTo>
                    <a:lnTo>
                      <a:pt x="3" y="42"/>
                    </a:lnTo>
                    <a:lnTo>
                      <a:pt x="5" y="48"/>
                    </a:lnTo>
                    <a:lnTo>
                      <a:pt x="9" y="52"/>
                    </a:lnTo>
                    <a:lnTo>
                      <a:pt x="13" y="57"/>
                    </a:lnTo>
                    <a:lnTo>
                      <a:pt x="19" y="58"/>
                    </a:lnTo>
                    <a:lnTo>
                      <a:pt x="25" y="61"/>
                    </a:lnTo>
                    <a:lnTo>
                      <a:pt x="31" y="61"/>
                    </a:lnTo>
                    <a:lnTo>
                      <a:pt x="31" y="61"/>
                    </a:lnTo>
                    <a:lnTo>
                      <a:pt x="36" y="61"/>
                    </a:lnTo>
                    <a:lnTo>
                      <a:pt x="42" y="58"/>
                    </a:lnTo>
                    <a:lnTo>
                      <a:pt x="48" y="57"/>
                    </a:lnTo>
                    <a:lnTo>
                      <a:pt x="52" y="52"/>
                    </a:lnTo>
                    <a:lnTo>
                      <a:pt x="57" y="48"/>
                    </a:lnTo>
                    <a:lnTo>
                      <a:pt x="59" y="42"/>
                    </a:lnTo>
                    <a:lnTo>
                      <a:pt x="61" y="36"/>
                    </a:lnTo>
                    <a:lnTo>
                      <a:pt x="61" y="31"/>
                    </a:lnTo>
                    <a:lnTo>
                      <a:pt x="61" y="31"/>
                    </a:lnTo>
                    <a:lnTo>
                      <a:pt x="61" y="25"/>
                    </a:lnTo>
                    <a:lnTo>
                      <a:pt x="59" y="19"/>
                    </a:lnTo>
                    <a:lnTo>
                      <a:pt x="57" y="13"/>
                    </a:lnTo>
                    <a:lnTo>
                      <a:pt x="52" y="9"/>
                    </a:lnTo>
                    <a:lnTo>
                      <a:pt x="48" y="5"/>
                    </a:lnTo>
                    <a:lnTo>
                      <a:pt x="42" y="2"/>
                    </a:lnTo>
                    <a:lnTo>
                      <a:pt x="36" y="0"/>
                    </a:lnTo>
                    <a:lnTo>
                      <a:pt x="3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00"/>
              </a:p>
            </p:txBody>
          </p:sp>
          <p:sp>
            <p:nvSpPr>
              <p:cNvPr id="65" name="Freeform 1406"/>
              <p:cNvSpPr>
                <a:spLocks noEditPoints="1"/>
              </p:cNvSpPr>
              <p:nvPr>
                <p:custDataLst>
                  <p:tags r:id="rId63"/>
                </p:custDataLst>
              </p:nvPr>
            </p:nvSpPr>
            <p:spPr bwMode="auto">
              <a:xfrm>
                <a:off x="9791700" y="1263650"/>
                <a:ext cx="47625" cy="47625"/>
              </a:xfrm>
              <a:custGeom>
                <a:avLst/>
                <a:gdLst>
                  <a:gd name="T0" fmla="*/ 31 w 61"/>
                  <a:gd name="T1" fmla="*/ 59 h 61"/>
                  <a:gd name="T2" fmla="*/ 19 w 61"/>
                  <a:gd name="T3" fmla="*/ 58 h 61"/>
                  <a:gd name="T4" fmla="*/ 10 w 61"/>
                  <a:gd name="T5" fmla="*/ 51 h 61"/>
                  <a:gd name="T6" fmla="*/ 3 w 61"/>
                  <a:gd name="T7" fmla="*/ 42 h 61"/>
                  <a:gd name="T8" fmla="*/ 2 w 61"/>
                  <a:gd name="T9" fmla="*/ 31 h 61"/>
                  <a:gd name="T10" fmla="*/ 2 w 61"/>
                  <a:gd name="T11" fmla="*/ 25 h 61"/>
                  <a:gd name="T12" fmla="*/ 6 w 61"/>
                  <a:gd name="T13" fmla="*/ 15 h 61"/>
                  <a:gd name="T14" fmla="*/ 15 w 61"/>
                  <a:gd name="T15" fmla="*/ 6 h 61"/>
                  <a:gd name="T16" fmla="*/ 25 w 61"/>
                  <a:gd name="T17" fmla="*/ 2 h 61"/>
                  <a:gd name="T18" fmla="*/ 31 w 61"/>
                  <a:gd name="T19" fmla="*/ 2 h 61"/>
                  <a:gd name="T20" fmla="*/ 42 w 61"/>
                  <a:gd name="T21" fmla="*/ 3 h 61"/>
                  <a:gd name="T22" fmla="*/ 51 w 61"/>
                  <a:gd name="T23" fmla="*/ 10 h 61"/>
                  <a:gd name="T24" fmla="*/ 58 w 61"/>
                  <a:gd name="T25" fmla="*/ 19 h 61"/>
                  <a:gd name="T26" fmla="*/ 59 w 61"/>
                  <a:gd name="T27" fmla="*/ 31 h 61"/>
                  <a:gd name="T28" fmla="*/ 59 w 61"/>
                  <a:gd name="T29" fmla="*/ 36 h 61"/>
                  <a:gd name="T30" fmla="*/ 55 w 61"/>
                  <a:gd name="T31" fmla="*/ 47 h 61"/>
                  <a:gd name="T32" fmla="*/ 46 w 61"/>
                  <a:gd name="T33" fmla="*/ 55 h 61"/>
                  <a:gd name="T34" fmla="*/ 36 w 61"/>
                  <a:gd name="T35" fmla="*/ 59 h 61"/>
                  <a:gd name="T36" fmla="*/ 31 w 61"/>
                  <a:gd name="T37" fmla="*/ 0 h 61"/>
                  <a:gd name="T38" fmla="*/ 25 w 61"/>
                  <a:gd name="T39" fmla="*/ 2 h 61"/>
                  <a:gd name="T40" fmla="*/ 15 w 61"/>
                  <a:gd name="T41" fmla="*/ 6 h 61"/>
                  <a:gd name="T42" fmla="*/ 6 w 61"/>
                  <a:gd name="T43" fmla="*/ 13 h 61"/>
                  <a:gd name="T44" fmla="*/ 2 w 61"/>
                  <a:gd name="T45" fmla="*/ 25 h 61"/>
                  <a:gd name="T46" fmla="*/ 0 w 61"/>
                  <a:gd name="T47" fmla="*/ 31 h 61"/>
                  <a:gd name="T48" fmla="*/ 3 w 61"/>
                  <a:gd name="T49" fmla="*/ 42 h 61"/>
                  <a:gd name="T50" fmla="*/ 9 w 61"/>
                  <a:gd name="T51" fmla="*/ 52 h 61"/>
                  <a:gd name="T52" fmla="*/ 19 w 61"/>
                  <a:gd name="T53" fmla="*/ 58 h 61"/>
                  <a:gd name="T54" fmla="*/ 31 w 61"/>
                  <a:gd name="T55" fmla="*/ 61 h 61"/>
                  <a:gd name="T56" fmla="*/ 36 w 61"/>
                  <a:gd name="T57" fmla="*/ 59 h 61"/>
                  <a:gd name="T58" fmla="*/ 48 w 61"/>
                  <a:gd name="T59" fmla="*/ 55 h 61"/>
                  <a:gd name="T60" fmla="*/ 55 w 61"/>
                  <a:gd name="T61" fmla="*/ 47 h 61"/>
                  <a:gd name="T62" fmla="*/ 59 w 61"/>
                  <a:gd name="T63" fmla="*/ 36 h 61"/>
                  <a:gd name="T64" fmla="*/ 61 w 61"/>
                  <a:gd name="T65" fmla="*/ 31 h 61"/>
                  <a:gd name="T66" fmla="*/ 58 w 61"/>
                  <a:gd name="T67" fmla="*/ 19 h 61"/>
                  <a:gd name="T68" fmla="*/ 52 w 61"/>
                  <a:gd name="T69" fmla="*/ 9 h 61"/>
                  <a:gd name="T70" fmla="*/ 42 w 61"/>
                  <a:gd name="T71" fmla="*/ 3 h 61"/>
                  <a:gd name="T72" fmla="*/ 31 w 61"/>
                  <a:gd name="T73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61" h="61">
                    <a:moveTo>
                      <a:pt x="31" y="59"/>
                    </a:moveTo>
                    <a:lnTo>
                      <a:pt x="31" y="59"/>
                    </a:lnTo>
                    <a:lnTo>
                      <a:pt x="25" y="59"/>
                    </a:lnTo>
                    <a:lnTo>
                      <a:pt x="19" y="58"/>
                    </a:lnTo>
                    <a:lnTo>
                      <a:pt x="15" y="55"/>
                    </a:lnTo>
                    <a:lnTo>
                      <a:pt x="10" y="51"/>
                    </a:lnTo>
                    <a:lnTo>
                      <a:pt x="6" y="47"/>
                    </a:lnTo>
                    <a:lnTo>
                      <a:pt x="3" y="42"/>
                    </a:lnTo>
                    <a:lnTo>
                      <a:pt x="2" y="36"/>
                    </a:lnTo>
                    <a:lnTo>
                      <a:pt x="2" y="31"/>
                    </a:lnTo>
                    <a:lnTo>
                      <a:pt x="2" y="31"/>
                    </a:lnTo>
                    <a:lnTo>
                      <a:pt x="2" y="25"/>
                    </a:lnTo>
                    <a:lnTo>
                      <a:pt x="3" y="19"/>
                    </a:lnTo>
                    <a:lnTo>
                      <a:pt x="6" y="15"/>
                    </a:lnTo>
                    <a:lnTo>
                      <a:pt x="10" y="10"/>
                    </a:lnTo>
                    <a:lnTo>
                      <a:pt x="15" y="6"/>
                    </a:lnTo>
                    <a:lnTo>
                      <a:pt x="19" y="3"/>
                    </a:lnTo>
                    <a:lnTo>
                      <a:pt x="25" y="2"/>
                    </a:lnTo>
                    <a:lnTo>
                      <a:pt x="31" y="2"/>
                    </a:lnTo>
                    <a:lnTo>
                      <a:pt x="31" y="2"/>
                    </a:lnTo>
                    <a:lnTo>
                      <a:pt x="36" y="2"/>
                    </a:lnTo>
                    <a:lnTo>
                      <a:pt x="42" y="3"/>
                    </a:lnTo>
                    <a:lnTo>
                      <a:pt x="46" y="6"/>
                    </a:lnTo>
                    <a:lnTo>
                      <a:pt x="51" y="10"/>
                    </a:lnTo>
                    <a:lnTo>
                      <a:pt x="55" y="15"/>
                    </a:lnTo>
                    <a:lnTo>
                      <a:pt x="58" y="19"/>
                    </a:lnTo>
                    <a:lnTo>
                      <a:pt x="59" y="25"/>
                    </a:lnTo>
                    <a:lnTo>
                      <a:pt x="59" y="31"/>
                    </a:lnTo>
                    <a:lnTo>
                      <a:pt x="59" y="31"/>
                    </a:lnTo>
                    <a:lnTo>
                      <a:pt x="59" y="36"/>
                    </a:lnTo>
                    <a:lnTo>
                      <a:pt x="58" y="42"/>
                    </a:lnTo>
                    <a:lnTo>
                      <a:pt x="55" y="47"/>
                    </a:lnTo>
                    <a:lnTo>
                      <a:pt x="51" y="51"/>
                    </a:lnTo>
                    <a:lnTo>
                      <a:pt x="46" y="55"/>
                    </a:lnTo>
                    <a:lnTo>
                      <a:pt x="42" y="58"/>
                    </a:lnTo>
                    <a:lnTo>
                      <a:pt x="36" y="59"/>
                    </a:lnTo>
                    <a:lnTo>
                      <a:pt x="31" y="59"/>
                    </a:lnTo>
                    <a:close/>
                    <a:moveTo>
                      <a:pt x="31" y="0"/>
                    </a:moveTo>
                    <a:lnTo>
                      <a:pt x="31" y="0"/>
                    </a:lnTo>
                    <a:lnTo>
                      <a:pt x="25" y="2"/>
                    </a:lnTo>
                    <a:lnTo>
                      <a:pt x="19" y="3"/>
                    </a:lnTo>
                    <a:lnTo>
                      <a:pt x="15" y="6"/>
                    </a:lnTo>
                    <a:lnTo>
                      <a:pt x="9" y="9"/>
                    </a:lnTo>
                    <a:lnTo>
                      <a:pt x="6" y="13"/>
                    </a:lnTo>
                    <a:lnTo>
                      <a:pt x="3" y="19"/>
                    </a:lnTo>
                    <a:lnTo>
                      <a:pt x="2" y="25"/>
                    </a:lnTo>
                    <a:lnTo>
                      <a:pt x="0" y="31"/>
                    </a:lnTo>
                    <a:lnTo>
                      <a:pt x="0" y="31"/>
                    </a:lnTo>
                    <a:lnTo>
                      <a:pt x="2" y="36"/>
                    </a:lnTo>
                    <a:lnTo>
                      <a:pt x="3" y="42"/>
                    </a:lnTo>
                    <a:lnTo>
                      <a:pt x="6" y="47"/>
                    </a:lnTo>
                    <a:lnTo>
                      <a:pt x="9" y="52"/>
                    </a:lnTo>
                    <a:lnTo>
                      <a:pt x="15" y="55"/>
                    </a:lnTo>
                    <a:lnTo>
                      <a:pt x="19" y="58"/>
                    </a:lnTo>
                    <a:lnTo>
                      <a:pt x="25" y="59"/>
                    </a:lnTo>
                    <a:lnTo>
                      <a:pt x="31" y="61"/>
                    </a:lnTo>
                    <a:lnTo>
                      <a:pt x="31" y="61"/>
                    </a:lnTo>
                    <a:lnTo>
                      <a:pt x="36" y="59"/>
                    </a:lnTo>
                    <a:lnTo>
                      <a:pt x="42" y="58"/>
                    </a:lnTo>
                    <a:lnTo>
                      <a:pt x="48" y="55"/>
                    </a:lnTo>
                    <a:lnTo>
                      <a:pt x="52" y="52"/>
                    </a:lnTo>
                    <a:lnTo>
                      <a:pt x="55" y="47"/>
                    </a:lnTo>
                    <a:lnTo>
                      <a:pt x="58" y="42"/>
                    </a:lnTo>
                    <a:lnTo>
                      <a:pt x="59" y="36"/>
                    </a:lnTo>
                    <a:lnTo>
                      <a:pt x="61" y="31"/>
                    </a:lnTo>
                    <a:lnTo>
                      <a:pt x="61" y="31"/>
                    </a:lnTo>
                    <a:lnTo>
                      <a:pt x="59" y="25"/>
                    </a:lnTo>
                    <a:lnTo>
                      <a:pt x="58" y="19"/>
                    </a:lnTo>
                    <a:lnTo>
                      <a:pt x="55" y="13"/>
                    </a:lnTo>
                    <a:lnTo>
                      <a:pt x="52" y="9"/>
                    </a:lnTo>
                    <a:lnTo>
                      <a:pt x="48" y="6"/>
                    </a:lnTo>
                    <a:lnTo>
                      <a:pt x="42" y="3"/>
                    </a:lnTo>
                    <a:lnTo>
                      <a:pt x="36" y="2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CF43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00"/>
              </a:p>
            </p:txBody>
          </p:sp>
          <p:sp>
            <p:nvSpPr>
              <p:cNvPr id="66" name="Freeform 1407"/>
              <p:cNvSpPr/>
              <p:nvPr>
                <p:custDataLst>
                  <p:tags r:id="rId64"/>
                </p:custDataLst>
              </p:nvPr>
            </p:nvSpPr>
            <p:spPr bwMode="auto">
              <a:xfrm>
                <a:off x="9793288" y="1263650"/>
                <a:ext cx="46038" cy="46038"/>
              </a:xfrm>
              <a:custGeom>
                <a:avLst/>
                <a:gdLst>
                  <a:gd name="T0" fmla="*/ 29 w 57"/>
                  <a:gd name="T1" fmla="*/ 57 h 57"/>
                  <a:gd name="T2" fmla="*/ 29 w 57"/>
                  <a:gd name="T3" fmla="*/ 57 h 57"/>
                  <a:gd name="T4" fmla="*/ 23 w 57"/>
                  <a:gd name="T5" fmla="*/ 57 h 57"/>
                  <a:gd name="T6" fmla="*/ 17 w 57"/>
                  <a:gd name="T7" fmla="*/ 56 h 57"/>
                  <a:gd name="T8" fmla="*/ 13 w 57"/>
                  <a:gd name="T9" fmla="*/ 53 h 57"/>
                  <a:gd name="T10" fmla="*/ 8 w 57"/>
                  <a:gd name="T11" fmla="*/ 49 h 57"/>
                  <a:gd name="T12" fmla="*/ 4 w 57"/>
                  <a:gd name="T13" fmla="*/ 45 h 57"/>
                  <a:gd name="T14" fmla="*/ 1 w 57"/>
                  <a:gd name="T15" fmla="*/ 40 h 57"/>
                  <a:gd name="T16" fmla="*/ 0 w 57"/>
                  <a:gd name="T17" fmla="*/ 34 h 57"/>
                  <a:gd name="T18" fmla="*/ 0 w 57"/>
                  <a:gd name="T19" fmla="*/ 29 h 57"/>
                  <a:gd name="T20" fmla="*/ 0 w 57"/>
                  <a:gd name="T21" fmla="*/ 29 h 57"/>
                  <a:gd name="T22" fmla="*/ 0 w 57"/>
                  <a:gd name="T23" fmla="*/ 23 h 57"/>
                  <a:gd name="T24" fmla="*/ 1 w 57"/>
                  <a:gd name="T25" fmla="*/ 17 h 57"/>
                  <a:gd name="T26" fmla="*/ 4 w 57"/>
                  <a:gd name="T27" fmla="*/ 13 h 57"/>
                  <a:gd name="T28" fmla="*/ 8 w 57"/>
                  <a:gd name="T29" fmla="*/ 8 h 57"/>
                  <a:gd name="T30" fmla="*/ 13 w 57"/>
                  <a:gd name="T31" fmla="*/ 4 h 57"/>
                  <a:gd name="T32" fmla="*/ 17 w 57"/>
                  <a:gd name="T33" fmla="*/ 1 h 57"/>
                  <a:gd name="T34" fmla="*/ 23 w 57"/>
                  <a:gd name="T35" fmla="*/ 0 h 57"/>
                  <a:gd name="T36" fmla="*/ 29 w 57"/>
                  <a:gd name="T37" fmla="*/ 0 h 57"/>
                  <a:gd name="T38" fmla="*/ 29 w 57"/>
                  <a:gd name="T39" fmla="*/ 0 h 57"/>
                  <a:gd name="T40" fmla="*/ 34 w 57"/>
                  <a:gd name="T41" fmla="*/ 0 h 57"/>
                  <a:gd name="T42" fmla="*/ 40 w 57"/>
                  <a:gd name="T43" fmla="*/ 1 h 57"/>
                  <a:gd name="T44" fmla="*/ 44 w 57"/>
                  <a:gd name="T45" fmla="*/ 4 h 57"/>
                  <a:gd name="T46" fmla="*/ 49 w 57"/>
                  <a:gd name="T47" fmla="*/ 8 h 57"/>
                  <a:gd name="T48" fmla="*/ 53 w 57"/>
                  <a:gd name="T49" fmla="*/ 13 h 57"/>
                  <a:gd name="T50" fmla="*/ 56 w 57"/>
                  <a:gd name="T51" fmla="*/ 17 h 57"/>
                  <a:gd name="T52" fmla="*/ 57 w 57"/>
                  <a:gd name="T53" fmla="*/ 23 h 57"/>
                  <a:gd name="T54" fmla="*/ 57 w 57"/>
                  <a:gd name="T55" fmla="*/ 29 h 57"/>
                  <a:gd name="T56" fmla="*/ 57 w 57"/>
                  <a:gd name="T57" fmla="*/ 29 h 57"/>
                  <a:gd name="T58" fmla="*/ 57 w 57"/>
                  <a:gd name="T59" fmla="*/ 34 h 57"/>
                  <a:gd name="T60" fmla="*/ 56 w 57"/>
                  <a:gd name="T61" fmla="*/ 40 h 57"/>
                  <a:gd name="T62" fmla="*/ 53 w 57"/>
                  <a:gd name="T63" fmla="*/ 45 h 57"/>
                  <a:gd name="T64" fmla="*/ 49 w 57"/>
                  <a:gd name="T65" fmla="*/ 49 h 57"/>
                  <a:gd name="T66" fmla="*/ 44 w 57"/>
                  <a:gd name="T67" fmla="*/ 53 h 57"/>
                  <a:gd name="T68" fmla="*/ 40 w 57"/>
                  <a:gd name="T69" fmla="*/ 56 h 57"/>
                  <a:gd name="T70" fmla="*/ 34 w 57"/>
                  <a:gd name="T71" fmla="*/ 57 h 57"/>
                  <a:gd name="T72" fmla="*/ 29 w 57"/>
                  <a:gd name="T73" fmla="*/ 57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57" h="57">
                    <a:moveTo>
                      <a:pt x="29" y="57"/>
                    </a:moveTo>
                    <a:lnTo>
                      <a:pt x="29" y="57"/>
                    </a:lnTo>
                    <a:lnTo>
                      <a:pt x="23" y="57"/>
                    </a:lnTo>
                    <a:lnTo>
                      <a:pt x="17" y="56"/>
                    </a:lnTo>
                    <a:lnTo>
                      <a:pt x="13" y="53"/>
                    </a:lnTo>
                    <a:lnTo>
                      <a:pt x="8" y="49"/>
                    </a:lnTo>
                    <a:lnTo>
                      <a:pt x="4" y="45"/>
                    </a:lnTo>
                    <a:lnTo>
                      <a:pt x="1" y="40"/>
                    </a:lnTo>
                    <a:lnTo>
                      <a:pt x="0" y="34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3"/>
                    </a:lnTo>
                    <a:lnTo>
                      <a:pt x="1" y="17"/>
                    </a:lnTo>
                    <a:lnTo>
                      <a:pt x="4" y="13"/>
                    </a:lnTo>
                    <a:lnTo>
                      <a:pt x="8" y="8"/>
                    </a:lnTo>
                    <a:lnTo>
                      <a:pt x="13" y="4"/>
                    </a:lnTo>
                    <a:lnTo>
                      <a:pt x="17" y="1"/>
                    </a:lnTo>
                    <a:lnTo>
                      <a:pt x="23" y="0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34" y="0"/>
                    </a:lnTo>
                    <a:lnTo>
                      <a:pt x="40" y="1"/>
                    </a:lnTo>
                    <a:lnTo>
                      <a:pt x="44" y="4"/>
                    </a:lnTo>
                    <a:lnTo>
                      <a:pt x="49" y="8"/>
                    </a:lnTo>
                    <a:lnTo>
                      <a:pt x="53" y="13"/>
                    </a:lnTo>
                    <a:lnTo>
                      <a:pt x="56" y="17"/>
                    </a:lnTo>
                    <a:lnTo>
                      <a:pt x="57" y="23"/>
                    </a:lnTo>
                    <a:lnTo>
                      <a:pt x="57" y="29"/>
                    </a:lnTo>
                    <a:lnTo>
                      <a:pt x="57" y="29"/>
                    </a:lnTo>
                    <a:lnTo>
                      <a:pt x="57" y="34"/>
                    </a:lnTo>
                    <a:lnTo>
                      <a:pt x="56" y="40"/>
                    </a:lnTo>
                    <a:lnTo>
                      <a:pt x="53" y="45"/>
                    </a:lnTo>
                    <a:lnTo>
                      <a:pt x="49" y="49"/>
                    </a:lnTo>
                    <a:lnTo>
                      <a:pt x="44" y="53"/>
                    </a:lnTo>
                    <a:lnTo>
                      <a:pt x="40" y="56"/>
                    </a:lnTo>
                    <a:lnTo>
                      <a:pt x="34" y="57"/>
                    </a:lnTo>
                    <a:lnTo>
                      <a:pt x="29" y="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00"/>
              </a:p>
            </p:txBody>
          </p:sp>
          <p:sp>
            <p:nvSpPr>
              <p:cNvPr id="67" name="Freeform 1408"/>
              <p:cNvSpPr/>
              <p:nvPr>
                <p:custDataLst>
                  <p:tags r:id="rId65"/>
                </p:custDataLst>
              </p:nvPr>
            </p:nvSpPr>
            <p:spPr bwMode="auto">
              <a:xfrm>
                <a:off x="9791700" y="1263650"/>
                <a:ext cx="47625" cy="47625"/>
              </a:xfrm>
              <a:custGeom>
                <a:avLst/>
                <a:gdLst>
                  <a:gd name="T0" fmla="*/ 31 w 61"/>
                  <a:gd name="T1" fmla="*/ 0 h 61"/>
                  <a:gd name="T2" fmla="*/ 31 w 61"/>
                  <a:gd name="T3" fmla="*/ 0 h 61"/>
                  <a:gd name="T4" fmla="*/ 25 w 61"/>
                  <a:gd name="T5" fmla="*/ 2 h 61"/>
                  <a:gd name="T6" fmla="*/ 19 w 61"/>
                  <a:gd name="T7" fmla="*/ 3 h 61"/>
                  <a:gd name="T8" fmla="*/ 15 w 61"/>
                  <a:gd name="T9" fmla="*/ 6 h 61"/>
                  <a:gd name="T10" fmla="*/ 9 w 61"/>
                  <a:gd name="T11" fmla="*/ 9 h 61"/>
                  <a:gd name="T12" fmla="*/ 6 w 61"/>
                  <a:gd name="T13" fmla="*/ 13 h 61"/>
                  <a:gd name="T14" fmla="*/ 3 w 61"/>
                  <a:gd name="T15" fmla="*/ 19 h 61"/>
                  <a:gd name="T16" fmla="*/ 2 w 61"/>
                  <a:gd name="T17" fmla="*/ 25 h 61"/>
                  <a:gd name="T18" fmla="*/ 0 w 61"/>
                  <a:gd name="T19" fmla="*/ 31 h 61"/>
                  <a:gd name="T20" fmla="*/ 0 w 61"/>
                  <a:gd name="T21" fmla="*/ 31 h 61"/>
                  <a:gd name="T22" fmla="*/ 2 w 61"/>
                  <a:gd name="T23" fmla="*/ 36 h 61"/>
                  <a:gd name="T24" fmla="*/ 3 w 61"/>
                  <a:gd name="T25" fmla="*/ 42 h 61"/>
                  <a:gd name="T26" fmla="*/ 6 w 61"/>
                  <a:gd name="T27" fmla="*/ 47 h 61"/>
                  <a:gd name="T28" fmla="*/ 9 w 61"/>
                  <a:gd name="T29" fmla="*/ 52 h 61"/>
                  <a:gd name="T30" fmla="*/ 15 w 61"/>
                  <a:gd name="T31" fmla="*/ 55 h 61"/>
                  <a:gd name="T32" fmla="*/ 19 w 61"/>
                  <a:gd name="T33" fmla="*/ 58 h 61"/>
                  <a:gd name="T34" fmla="*/ 25 w 61"/>
                  <a:gd name="T35" fmla="*/ 59 h 61"/>
                  <a:gd name="T36" fmla="*/ 31 w 61"/>
                  <a:gd name="T37" fmla="*/ 61 h 61"/>
                  <a:gd name="T38" fmla="*/ 31 w 61"/>
                  <a:gd name="T39" fmla="*/ 61 h 61"/>
                  <a:gd name="T40" fmla="*/ 36 w 61"/>
                  <a:gd name="T41" fmla="*/ 59 h 61"/>
                  <a:gd name="T42" fmla="*/ 42 w 61"/>
                  <a:gd name="T43" fmla="*/ 58 h 61"/>
                  <a:gd name="T44" fmla="*/ 48 w 61"/>
                  <a:gd name="T45" fmla="*/ 55 h 61"/>
                  <a:gd name="T46" fmla="*/ 52 w 61"/>
                  <a:gd name="T47" fmla="*/ 52 h 61"/>
                  <a:gd name="T48" fmla="*/ 55 w 61"/>
                  <a:gd name="T49" fmla="*/ 47 h 61"/>
                  <a:gd name="T50" fmla="*/ 58 w 61"/>
                  <a:gd name="T51" fmla="*/ 42 h 61"/>
                  <a:gd name="T52" fmla="*/ 59 w 61"/>
                  <a:gd name="T53" fmla="*/ 36 h 61"/>
                  <a:gd name="T54" fmla="*/ 61 w 61"/>
                  <a:gd name="T55" fmla="*/ 31 h 61"/>
                  <a:gd name="T56" fmla="*/ 61 w 61"/>
                  <a:gd name="T57" fmla="*/ 31 h 61"/>
                  <a:gd name="T58" fmla="*/ 59 w 61"/>
                  <a:gd name="T59" fmla="*/ 25 h 61"/>
                  <a:gd name="T60" fmla="*/ 58 w 61"/>
                  <a:gd name="T61" fmla="*/ 19 h 61"/>
                  <a:gd name="T62" fmla="*/ 55 w 61"/>
                  <a:gd name="T63" fmla="*/ 13 h 61"/>
                  <a:gd name="T64" fmla="*/ 52 w 61"/>
                  <a:gd name="T65" fmla="*/ 9 h 61"/>
                  <a:gd name="T66" fmla="*/ 48 w 61"/>
                  <a:gd name="T67" fmla="*/ 6 h 61"/>
                  <a:gd name="T68" fmla="*/ 42 w 61"/>
                  <a:gd name="T69" fmla="*/ 3 h 61"/>
                  <a:gd name="T70" fmla="*/ 36 w 61"/>
                  <a:gd name="T71" fmla="*/ 2 h 61"/>
                  <a:gd name="T72" fmla="*/ 31 w 61"/>
                  <a:gd name="T73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61" h="61">
                    <a:moveTo>
                      <a:pt x="31" y="0"/>
                    </a:moveTo>
                    <a:lnTo>
                      <a:pt x="31" y="0"/>
                    </a:lnTo>
                    <a:lnTo>
                      <a:pt x="25" y="2"/>
                    </a:lnTo>
                    <a:lnTo>
                      <a:pt x="19" y="3"/>
                    </a:lnTo>
                    <a:lnTo>
                      <a:pt x="15" y="6"/>
                    </a:lnTo>
                    <a:lnTo>
                      <a:pt x="9" y="9"/>
                    </a:lnTo>
                    <a:lnTo>
                      <a:pt x="6" y="13"/>
                    </a:lnTo>
                    <a:lnTo>
                      <a:pt x="3" y="19"/>
                    </a:lnTo>
                    <a:lnTo>
                      <a:pt x="2" y="25"/>
                    </a:lnTo>
                    <a:lnTo>
                      <a:pt x="0" y="31"/>
                    </a:lnTo>
                    <a:lnTo>
                      <a:pt x="0" y="31"/>
                    </a:lnTo>
                    <a:lnTo>
                      <a:pt x="2" y="36"/>
                    </a:lnTo>
                    <a:lnTo>
                      <a:pt x="3" y="42"/>
                    </a:lnTo>
                    <a:lnTo>
                      <a:pt x="6" y="47"/>
                    </a:lnTo>
                    <a:lnTo>
                      <a:pt x="9" y="52"/>
                    </a:lnTo>
                    <a:lnTo>
                      <a:pt x="15" y="55"/>
                    </a:lnTo>
                    <a:lnTo>
                      <a:pt x="19" y="58"/>
                    </a:lnTo>
                    <a:lnTo>
                      <a:pt x="25" y="59"/>
                    </a:lnTo>
                    <a:lnTo>
                      <a:pt x="31" y="61"/>
                    </a:lnTo>
                    <a:lnTo>
                      <a:pt x="31" y="61"/>
                    </a:lnTo>
                    <a:lnTo>
                      <a:pt x="36" y="59"/>
                    </a:lnTo>
                    <a:lnTo>
                      <a:pt x="42" y="58"/>
                    </a:lnTo>
                    <a:lnTo>
                      <a:pt x="48" y="55"/>
                    </a:lnTo>
                    <a:lnTo>
                      <a:pt x="52" y="52"/>
                    </a:lnTo>
                    <a:lnTo>
                      <a:pt x="55" y="47"/>
                    </a:lnTo>
                    <a:lnTo>
                      <a:pt x="58" y="42"/>
                    </a:lnTo>
                    <a:lnTo>
                      <a:pt x="59" y="36"/>
                    </a:lnTo>
                    <a:lnTo>
                      <a:pt x="61" y="31"/>
                    </a:lnTo>
                    <a:lnTo>
                      <a:pt x="61" y="31"/>
                    </a:lnTo>
                    <a:lnTo>
                      <a:pt x="59" y="25"/>
                    </a:lnTo>
                    <a:lnTo>
                      <a:pt x="58" y="19"/>
                    </a:lnTo>
                    <a:lnTo>
                      <a:pt x="55" y="13"/>
                    </a:lnTo>
                    <a:lnTo>
                      <a:pt x="52" y="9"/>
                    </a:lnTo>
                    <a:lnTo>
                      <a:pt x="48" y="6"/>
                    </a:lnTo>
                    <a:lnTo>
                      <a:pt x="42" y="3"/>
                    </a:lnTo>
                    <a:lnTo>
                      <a:pt x="36" y="2"/>
                    </a:lnTo>
                    <a:lnTo>
                      <a:pt x="3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00"/>
              </a:p>
            </p:txBody>
          </p:sp>
          <p:sp>
            <p:nvSpPr>
              <p:cNvPr id="68" name="Freeform 1409"/>
              <p:cNvSpPr>
                <a:spLocks noEditPoints="1"/>
              </p:cNvSpPr>
              <p:nvPr>
                <p:custDataLst>
                  <p:tags r:id="rId66"/>
                </p:custDataLst>
              </p:nvPr>
            </p:nvSpPr>
            <p:spPr bwMode="auto">
              <a:xfrm>
                <a:off x="9793288" y="1263650"/>
                <a:ext cx="46038" cy="46038"/>
              </a:xfrm>
              <a:custGeom>
                <a:avLst/>
                <a:gdLst>
                  <a:gd name="T0" fmla="*/ 29 w 57"/>
                  <a:gd name="T1" fmla="*/ 57 h 57"/>
                  <a:gd name="T2" fmla="*/ 17 w 57"/>
                  <a:gd name="T3" fmla="*/ 55 h 57"/>
                  <a:gd name="T4" fmla="*/ 8 w 57"/>
                  <a:gd name="T5" fmla="*/ 49 h 57"/>
                  <a:gd name="T6" fmla="*/ 3 w 57"/>
                  <a:gd name="T7" fmla="*/ 40 h 57"/>
                  <a:gd name="T8" fmla="*/ 0 w 57"/>
                  <a:gd name="T9" fmla="*/ 29 h 57"/>
                  <a:gd name="T10" fmla="*/ 1 w 57"/>
                  <a:gd name="T11" fmla="*/ 23 h 57"/>
                  <a:gd name="T12" fmla="*/ 5 w 57"/>
                  <a:gd name="T13" fmla="*/ 13 h 57"/>
                  <a:gd name="T14" fmla="*/ 13 w 57"/>
                  <a:gd name="T15" fmla="*/ 4 h 57"/>
                  <a:gd name="T16" fmla="*/ 23 w 57"/>
                  <a:gd name="T17" fmla="*/ 0 h 57"/>
                  <a:gd name="T18" fmla="*/ 29 w 57"/>
                  <a:gd name="T19" fmla="*/ 0 h 57"/>
                  <a:gd name="T20" fmla="*/ 40 w 57"/>
                  <a:gd name="T21" fmla="*/ 3 h 57"/>
                  <a:gd name="T22" fmla="*/ 49 w 57"/>
                  <a:gd name="T23" fmla="*/ 8 h 57"/>
                  <a:gd name="T24" fmla="*/ 55 w 57"/>
                  <a:gd name="T25" fmla="*/ 17 h 57"/>
                  <a:gd name="T26" fmla="*/ 57 w 57"/>
                  <a:gd name="T27" fmla="*/ 29 h 57"/>
                  <a:gd name="T28" fmla="*/ 57 w 57"/>
                  <a:gd name="T29" fmla="*/ 34 h 57"/>
                  <a:gd name="T30" fmla="*/ 53 w 57"/>
                  <a:gd name="T31" fmla="*/ 45 h 57"/>
                  <a:gd name="T32" fmla="*/ 44 w 57"/>
                  <a:gd name="T33" fmla="*/ 52 h 57"/>
                  <a:gd name="T34" fmla="*/ 34 w 57"/>
                  <a:gd name="T35" fmla="*/ 56 h 57"/>
                  <a:gd name="T36" fmla="*/ 29 w 57"/>
                  <a:gd name="T37" fmla="*/ 0 h 57"/>
                  <a:gd name="T38" fmla="*/ 23 w 57"/>
                  <a:gd name="T39" fmla="*/ 0 h 57"/>
                  <a:gd name="T40" fmla="*/ 13 w 57"/>
                  <a:gd name="T41" fmla="*/ 4 h 57"/>
                  <a:gd name="T42" fmla="*/ 4 w 57"/>
                  <a:gd name="T43" fmla="*/ 13 h 57"/>
                  <a:gd name="T44" fmla="*/ 0 w 57"/>
                  <a:gd name="T45" fmla="*/ 23 h 57"/>
                  <a:gd name="T46" fmla="*/ 0 w 57"/>
                  <a:gd name="T47" fmla="*/ 29 h 57"/>
                  <a:gd name="T48" fmla="*/ 1 w 57"/>
                  <a:gd name="T49" fmla="*/ 40 h 57"/>
                  <a:gd name="T50" fmla="*/ 8 w 57"/>
                  <a:gd name="T51" fmla="*/ 49 h 57"/>
                  <a:gd name="T52" fmla="*/ 17 w 57"/>
                  <a:gd name="T53" fmla="*/ 56 h 57"/>
                  <a:gd name="T54" fmla="*/ 29 w 57"/>
                  <a:gd name="T55" fmla="*/ 57 h 57"/>
                  <a:gd name="T56" fmla="*/ 34 w 57"/>
                  <a:gd name="T57" fmla="*/ 57 h 57"/>
                  <a:gd name="T58" fmla="*/ 44 w 57"/>
                  <a:gd name="T59" fmla="*/ 53 h 57"/>
                  <a:gd name="T60" fmla="*/ 53 w 57"/>
                  <a:gd name="T61" fmla="*/ 45 h 57"/>
                  <a:gd name="T62" fmla="*/ 57 w 57"/>
                  <a:gd name="T63" fmla="*/ 34 h 57"/>
                  <a:gd name="T64" fmla="*/ 57 w 57"/>
                  <a:gd name="T65" fmla="*/ 29 h 57"/>
                  <a:gd name="T66" fmla="*/ 56 w 57"/>
                  <a:gd name="T67" fmla="*/ 17 h 57"/>
                  <a:gd name="T68" fmla="*/ 49 w 57"/>
                  <a:gd name="T69" fmla="*/ 8 h 57"/>
                  <a:gd name="T70" fmla="*/ 40 w 57"/>
                  <a:gd name="T71" fmla="*/ 1 h 57"/>
                  <a:gd name="T72" fmla="*/ 29 w 57"/>
                  <a:gd name="T73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57" h="57">
                    <a:moveTo>
                      <a:pt x="29" y="57"/>
                    </a:moveTo>
                    <a:lnTo>
                      <a:pt x="29" y="57"/>
                    </a:lnTo>
                    <a:lnTo>
                      <a:pt x="23" y="56"/>
                    </a:lnTo>
                    <a:lnTo>
                      <a:pt x="17" y="55"/>
                    </a:lnTo>
                    <a:lnTo>
                      <a:pt x="13" y="52"/>
                    </a:lnTo>
                    <a:lnTo>
                      <a:pt x="8" y="49"/>
                    </a:lnTo>
                    <a:lnTo>
                      <a:pt x="5" y="45"/>
                    </a:lnTo>
                    <a:lnTo>
                      <a:pt x="3" y="40"/>
                    </a:lnTo>
                    <a:lnTo>
                      <a:pt x="1" y="34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1" y="23"/>
                    </a:lnTo>
                    <a:lnTo>
                      <a:pt x="3" y="17"/>
                    </a:lnTo>
                    <a:lnTo>
                      <a:pt x="5" y="13"/>
                    </a:lnTo>
                    <a:lnTo>
                      <a:pt x="8" y="8"/>
                    </a:lnTo>
                    <a:lnTo>
                      <a:pt x="13" y="4"/>
                    </a:lnTo>
                    <a:lnTo>
                      <a:pt x="17" y="3"/>
                    </a:lnTo>
                    <a:lnTo>
                      <a:pt x="23" y="0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34" y="0"/>
                    </a:lnTo>
                    <a:lnTo>
                      <a:pt x="40" y="3"/>
                    </a:lnTo>
                    <a:lnTo>
                      <a:pt x="44" y="4"/>
                    </a:lnTo>
                    <a:lnTo>
                      <a:pt x="49" y="8"/>
                    </a:lnTo>
                    <a:lnTo>
                      <a:pt x="53" y="13"/>
                    </a:lnTo>
                    <a:lnTo>
                      <a:pt x="55" y="17"/>
                    </a:lnTo>
                    <a:lnTo>
                      <a:pt x="57" y="23"/>
                    </a:lnTo>
                    <a:lnTo>
                      <a:pt x="57" y="29"/>
                    </a:lnTo>
                    <a:lnTo>
                      <a:pt x="57" y="29"/>
                    </a:lnTo>
                    <a:lnTo>
                      <a:pt x="57" y="34"/>
                    </a:lnTo>
                    <a:lnTo>
                      <a:pt x="55" y="40"/>
                    </a:lnTo>
                    <a:lnTo>
                      <a:pt x="53" y="45"/>
                    </a:lnTo>
                    <a:lnTo>
                      <a:pt x="49" y="49"/>
                    </a:lnTo>
                    <a:lnTo>
                      <a:pt x="44" y="52"/>
                    </a:lnTo>
                    <a:lnTo>
                      <a:pt x="40" y="55"/>
                    </a:lnTo>
                    <a:lnTo>
                      <a:pt x="34" y="56"/>
                    </a:lnTo>
                    <a:lnTo>
                      <a:pt x="29" y="57"/>
                    </a:lnTo>
                    <a:close/>
                    <a:moveTo>
                      <a:pt x="29" y="0"/>
                    </a:moveTo>
                    <a:lnTo>
                      <a:pt x="29" y="0"/>
                    </a:lnTo>
                    <a:lnTo>
                      <a:pt x="23" y="0"/>
                    </a:lnTo>
                    <a:lnTo>
                      <a:pt x="17" y="1"/>
                    </a:lnTo>
                    <a:lnTo>
                      <a:pt x="13" y="4"/>
                    </a:lnTo>
                    <a:lnTo>
                      <a:pt x="8" y="8"/>
                    </a:lnTo>
                    <a:lnTo>
                      <a:pt x="4" y="13"/>
                    </a:lnTo>
                    <a:lnTo>
                      <a:pt x="1" y="17"/>
                    </a:lnTo>
                    <a:lnTo>
                      <a:pt x="0" y="23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34"/>
                    </a:lnTo>
                    <a:lnTo>
                      <a:pt x="1" y="40"/>
                    </a:lnTo>
                    <a:lnTo>
                      <a:pt x="4" y="45"/>
                    </a:lnTo>
                    <a:lnTo>
                      <a:pt x="8" y="49"/>
                    </a:lnTo>
                    <a:lnTo>
                      <a:pt x="13" y="53"/>
                    </a:lnTo>
                    <a:lnTo>
                      <a:pt x="17" y="56"/>
                    </a:lnTo>
                    <a:lnTo>
                      <a:pt x="23" y="57"/>
                    </a:lnTo>
                    <a:lnTo>
                      <a:pt x="29" y="57"/>
                    </a:lnTo>
                    <a:lnTo>
                      <a:pt x="29" y="57"/>
                    </a:lnTo>
                    <a:lnTo>
                      <a:pt x="34" y="57"/>
                    </a:lnTo>
                    <a:lnTo>
                      <a:pt x="40" y="56"/>
                    </a:lnTo>
                    <a:lnTo>
                      <a:pt x="44" y="53"/>
                    </a:lnTo>
                    <a:lnTo>
                      <a:pt x="49" y="49"/>
                    </a:lnTo>
                    <a:lnTo>
                      <a:pt x="53" y="45"/>
                    </a:lnTo>
                    <a:lnTo>
                      <a:pt x="56" y="40"/>
                    </a:lnTo>
                    <a:lnTo>
                      <a:pt x="57" y="34"/>
                    </a:lnTo>
                    <a:lnTo>
                      <a:pt x="57" y="29"/>
                    </a:lnTo>
                    <a:lnTo>
                      <a:pt x="57" y="29"/>
                    </a:lnTo>
                    <a:lnTo>
                      <a:pt x="57" y="23"/>
                    </a:lnTo>
                    <a:lnTo>
                      <a:pt x="56" y="17"/>
                    </a:lnTo>
                    <a:lnTo>
                      <a:pt x="53" y="13"/>
                    </a:lnTo>
                    <a:lnTo>
                      <a:pt x="49" y="8"/>
                    </a:lnTo>
                    <a:lnTo>
                      <a:pt x="44" y="4"/>
                    </a:lnTo>
                    <a:lnTo>
                      <a:pt x="40" y="1"/>
                    </a:lnTo>
                    <a:lnTo>
                      <a:pt x="34" y="0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CE43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00"/>
              </a:p>
            </p:txBody>
          </p:sp>
          <p:sp>
            <p:nvSpPr>
              <p:cNvPr id="69" name="Freeform 1410"/>
              <p:cNvSpPr/>
              <p:nvPr>
                <p:custDataLst>
                  <p:tags r:id="rId67"/>
                </p:custDataLst>
              </p:nvPr>
            </p:nvSpPr>
            <p:spPr bwMode="auto">
              <a:xfrm>
                <a:off x="9793288" y="1263650"/>
                <a:ext cx="46038" cy="46038"/>
              </a:xfrm>
              <a:custGeom>
                <a:avLst/>
                <a:gdLst>
                  <a:gd name="T0" fmla="*/ 29 w 57"/>
                  <a:gd name="T1" fmla="*/ 57 h 57"/>
                  <a:gd name="T2" fmla="*/ 29 w 57"/>
                  <a:gd name="T3" fmla="*/ 57 h 57"/>
                  <a:gd name="T4" fmla="*/ 23 w 57"/>
                  <a:gd name="T5" fmla="*/ 56 h 57"/>
                  <a:gd name="T6" fmla="*/ 17 w 57"/>
                  <a:gd name="T7" fmla="*/ 55 h 57"/>
                  <a:gd name="T8" fmla="*/ 13 w 57"/>
                  <a:gd name="T9" fmla="*/ 52 h 57"/>
                  <a:gd name="T10" fmla="*/ 8 w 57"/>
                  <a:gd name="T11" fmla="*/ 49 h 57"/>
                  <a:gd name="T12" fmla="*/ 5 w 57"/>
                  <a:gd name="T13" fmla="*/ 45 h 57"/>
                  <a:gd name="T14" fmla="*/ 3 w 57"/>
                  <a:gd name="T15" fmla="*/ 40 h 57"/>
                  <a:gd name="T16" fmla="*/ 1 w 57"/>
                  <a:gd name="T17" fmla="*/ 34 h 57"/>
                  <a:gd name="T18" fmla="*/ 0 w 57"/>
                  <a:gd name="T19" fmla="*/ 29 h 57"/>
                  <a:gd name="T20" fmla="*/ 0 w 57"/>
                  <a:gd name="T21" fmla="*/ 29 h 57"/>
                  <a:gd name="T22" fmla="*/ 1 w 57"/>
                  <a:gd name="T23" fmla="*/ 23 h 57"/>
                  <a:gd name="T24" fmla="*/ 3 w 57"/>
                  <a:gd name="T25" fmla="*/ 17 h 57"/>
                  <a:gd name="T26" fmla="*/ 5 w 57"/>
                  <a:gd name="T27" fmla="*/ 13 h 57"/>
                  <a:gd name="T28" fmla="*/ 8 w 57"/>
                  <a:gd name="T29" fmla="*/ 8 h 57"/>
                  <a:gd name="T30" fmla="*/ 13 w 57"/>
                  <a:gd name="T31" fmla="*/ 4 h 57"/>
                  <a:gd name="T32" fmla="*/ 17 w 57"/>
                  <a:gd name="T33" fmla="*/ 3 h 57"/>
                  <a:gd name="T34" fmla="*/ 23 w 57"/>
                  <a:gd name="T35" fmla="*/ 0 h 57"/>
                  <a:gd name="T36" fmla="*/ 29 w 57"/>
                  <a:gd name="T37" fmla="*/ 0 h 57"/>
                  <a:gd name="T38" fmla="*/ 29 w 57"/>
                  <a:gd name="T39" fmla="*/ 0 h 57"/>
                  <a:gd name="T40" fmla="*/ 34 w 57"/>
                  <a:gd name="T41" fmla="*/ 0 h 57"/>
                  <a:gd name="T42" fmla="*/ 40 w 57"/>
                  <a:gd name="T43" fmla="*/ 3 h 57"/>
                  <a:gd name="T44" fmla="*/ 44 w 57"/>
                  <a:gd name="T45" fmla="*/ 4 h 57"/>
                  <a:gd name="T46" fmla="*/ 49 w 57"/>
                  <a:gd name="T47" fmla="*/ 8 h 57"/>
                  <a:gd name="T48" fmla="*/ 53 w 57"/>
                  <a:gd name="T49" fmla="*/ 13 h 57"/>
                  <a:gd name="T50" fmla="*/ 55 w 57"/>
                  <a:gd name="T51" fmla="*/ 17 h 57"/>
                  <a:gd name="T52" fmla="*/ 57 w 57"/>
                  <a:gd name="T53" fmla="*/ 23 h 57"/>
                  <a:gd name="T54" fmla="*/ 57 w 57"/>
                  <a:gd name="T55" fmla="*/ 29 h 57"/>
                  <a:gd name="T56" fmla="*/ 57 w 57"/>
                  <a:gd name="T57" fmla="*/ 29 h 57"/>
                  <a:gd name="T58" fmla="*/ 57 w 57"/>
                  <a:gd name="T59" fmla="*/ 34 h 57"/>
                  <a:gd name="T60" fmla="*/ 55 w 57"/>
                  <a:gd name="T61" fmla="*/ 40 h 57"/>
                  <a:gd name="T62" fmla="*/ 53 w 57"/>
                  <a:gd name="T63" fmla="*/ 45 h 57"/>
                  <a:gd name="T64" fmla="*/ 49 w 57"/>
                  <a:gd name="T65" fmla="*/ 49 h 57"/>
                  <a:gd name="T66" fmla="*/ 44 w 57"/>
                  <a:gd name="T67" fmla="*/ 52 h 57"/>
                  <a:gd name="T68" fmla="*/ 40 w 57"/>
                  <a:gd name="T69" fmla="*/ 55 h 57"/>
                  <a:gd name="T70" fmla="*/ 34 w 57"/>
                  <a:gd name="T71" fmla="*/ 56 h 57"/>
                  <a:gd name="T72" fmla="*/ 29 w 57"/>
                  <a:gd name="T73" fmla="*/ 57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57" h="57">
                    <a:moveTo>
                      <a:pt x="29" y="57"/>
                    </a:moveTo>
                    <a:lnTo>
                      <a:pt x="29" y="57"/>
                    </a:lnTo>
                    <a:lnTo>
                      <a:pt x="23" y="56"/>
                    </a:lnTo>
                    <a:lnTo>
                      <a:pt x="17" y="55"/>
                    </a:lnTo>
                    <a:lnTo>
                      <a:pt x="13" y="52"/>
                    </a:lnTo>
                    <a:lnTo>
                      <a:pt x="8" y="49"/>
                    </a:lnTo>
                    <a:lnTo>
                      <a:pt x="5" y="45"/>
                    </a:lnTo>
                    <a:lnTo>
                      <a:pt x="3" y="40"/>
                    </a:lnTo>
                    <a:lnTo>
                      <a:pt x="1" y="34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1" y="23"/>
                    </a:lnTo>
                    <a:lnTo>
                      <a:pt x="3" y="17"/>
                    </a:lnTo>
                    <a:lnTo>
                      <a:pt x="5" y="13"/>
                    </a:lnTo>
                    <a:lnTo>
                      <a:pt x="8" y="8"/>
                    </a:lnTo>
                    <a:lnTo>
                      <a:pt x="13" y="4"/>
                    </a:lnTo>
                    <a:lnTo>
                      <a:pt x="17" y="3"/>
                    </a:lnTo>
                    <a:lnTo>
                      <a:pt x="23" y="0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34" y="0"/>
                    </a:lnTo>
                    <a:lnTo>
                      <a:pt x="40" y="3"/>
                    </a:lnTo>
                    <a:lnTo>
                      <a:pt x="44" y="4"/>
                    </a:lnTo>
                    <a:lnTo>
                      <a:pt x="49" y="8"/>
                    </a:lnTo>
                    <a:lnTo>
                      <a:pt x="53" y="13"/>
                    </a:lnTo>
                    <a:lnTo>
                      <a:pt x="55" y="17"/>
                    </a:lnTo>
                    <a:lnTo>
                      <a:pt x="57" y="23"/>
                    </a:lnTo>
                    <a:lnTo>
                      <a:pt x="57" y="29"/>
                    </a:lnTo>
                    <a:lnTo>
                      <a:pt x="57" y="29"/>
                    </a:lnTo>
                    <a:lnTo>
                      <a:pt x="57" y="34"/>
                    </a:lnTo>
                    <a:lnTo>
                      <a:pt x="55" y="40"/>
                    </a:lnTo>
                    <a:lnTo>
                      <a:pt x="53" y="45"/>
                    </a:lnTo>
                    <a:lnTo>
                      <a:pt x="49" y="49"/>
                    </a:lnTo>
                    <a:lnTo>
                      <a:pt x="44" y="52"/>
                    </a:lnTo>
                    <a:lnTo>
                      <a:pt x="40" y="55"/>
                    </a:lnTo>
                    <a:lnTo>
                      <a:pt x="34" y="56"/>
                    </a:lnTo>
                    <a:lnTo>
                      <a:pt x="29" y="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00"/>
              </a:p>
            </p:txBody>
          </p:sp>
          <p:sp>
            <p:nvSpPr>
              <p:cNvPr id="70" name="Freeform 1411"/>
              <p:cNvSpPr/>
              <p:nvPr>
                <p:custDataLst>
                  <p:tags r:id="rId68"/>
                </p:custDataLst>
              </p:nvPr>
            </p:nvSpPr>
            <p:spPr bwMode="auto">
              <a:xfrm>
                <a:off x="9793288" y="1263650"/>
                <a:ext cx="46038" cy="46038"/>
              </a:xfrm>
              <a:custGeom>
                <a:avLst/>
                <a:gdLst>
                  <a:gd name="T0" fmla="*/ 29 w 57"/>
                  <a:gd name="T1" fmla="*/ 0 h 57"/>
                  <a:gd name="T2" fmla="*/ 29 w 57"/>
                  <a:gd name="T3" fmla="*/ 0 h 57"/>
                  <a:gd name="T4" fmla="*/ 23 w 57"/>
                  <a:gd name="T5" fmla="*/ 0 h 57"/>
                  <a:gd name="T6" fmla="*/ 17 w 57"/>
                  <a:gd name="T7" fmla="*/ 1 h 57"/>
                  <a:gd name="T8" fmla="*/ 13 w 57"/>
                  <a:gd name="T9" fmla="*/ 4 h 57"/>
                  <a:gd name="T10" fmla="*/ 8 w 57"/>
                  <a:gd name="T11" fmla="*/ 8 h 57"/>
                  <a:gd name="T12" fmla="*/ 4 w 57"/>
                  <a:gd name="T13" fmla="*/ 13 h 57"/>
                  <a:gd name="T14" fmla="*/ 1 w 57"/>
                  <a:gd name="T15" fmla="*/ 17 h 57"/>
                  <a:gd name="T16" fmla="*/ 0 w 57"/>
                  <a:gd name="T17" fmla="*/ 23 h 57"/>
                  <a:gd name="T18" fmla="*/ 0 w 57"/>
                  <a:gd name="T19" fmla="*/ 29 h 57"/>
                  <a:gd name="T20" fmla="*/ 0 w 57"/>
                  <a:gd name="T21" fmla="*/ 29 h 57"/>
                  <a:gd name="T22" fmla="*/ 0 w 57"/>
                  <a:gd name="T23" fmla="*/ 34 h 57"/>
                  <a:gd name="T24" fmla="*/ 1 w 57"/>
                  <a:gd name="T25" fmla="*/ 40 h 57"/>
                  <a:gd name="T26" fmla="*/ 4 w 57"/>
                  <a:gd name="T27" fmla="*/ 45 h 57"/>
                  <a:gd name="T28" fmla="*/ 8 w 57"/>
                  <a:gd name="T29" fmla="*/ 49 h 57"/>
                  <a:gd name="T30" fmla="*/ 13 w 57"/>
                  <a:gd name="T31" fmla="*/ 53 h 57"/>
                  <a:gd name="T32" fmla="*/ 17 w 57"/>
                  <a:gd name="T33" fmla="*/ 56 h 57"/>
                  <a:gd name="T34" fmla="*/ 23 w 57"/>
                  <a:gd name="T35" fmla="*/ 57 h 57"/>
                  <a:gd name="T36" fmla="*/ 29 w 57"/>
                  <a:gd name="T37" fmla="*/ 57 h 57"/>
                  <a:gd name="T38" fmla="*/ 29 w 57"/>
                  <a:gd name="T39" fmla="*/ 57 h 57"/>
                  <a:gd name="T40" fmla="*/ 34 w 57"/>
                  <a:gd name="T41" fmla="*/ 57 h 57"/>
                  <a:gd name="T42" fmla="*/ 40 w 57"/>
                  <a:gd name="T43" fmla="*/ 56 h 57"/>
                  <a:gd name="T44" fmla="*/ 44 w 57"/>
                  <a:gd name="T45" fmla="*/ 53 h 57"/>
                  <a:gd name="T46" fmla="*/ 49 w 57"/>
                  <a:gd name="T47" fmla="*/ 49 h 57"/>
                  <a:gd name="T48" fmla="*/ 53 w 57"/>
                  <a:gd name="T49" fmla="*/ 45 h 57"/>
                  <a:gd name="T50" fmla="*/ 56 w 57"/>
                  <a:gd name="T51" fmla="*/ 40 h 57"/>
                  <a:gd name="T52" fmla="*/ 57 w 57"/>
                  <a:gd name="T53" fmla="*/ 34 h 57"/>
                  <a:gd name="T54" fmla="*/ 57 w 57"/>
                  <a:gd name="T55" fmla="*/ 29 h 57"/>
                  <a:gd name="T56" fmla="*/ 57 w 57"/>
                  <a:gd name="T57" fmla="*/ 29 h 57"/>
                  <a:gd name="T58" fmla="*/ 57 w 57"/>
                  <a:gd name="T59" fmla="*/ 23 h 57"/>
                  <a:gd name="T60" fmla="*/ 56 w 57"/>
                  <a:gd name="T61" fmla="*/ 17 h 57"/>
                  <a:gd name="T62" fmla="*/ 53 w 57"/>
                  <a:gd name="T63" fmla="*/ 13 h 57"/>
                  <a:gd name="T64" fmla="*/ 49 w 57"/>
                  <a:gd name="T65" fmla="*/ 8 h 57"/>
                  <a:gd name="T66" fmla="*/ 44 w 57"/>
                  <a:gd name="T67" fmla="*/ 4 h 57"/>
                  <a:gd name="T68" fmla="*/ 40 w 57"/>
                  <a:gd name="T69" fmla="*/ 1 h 57"/>
                  <a:gd name="T70" fmla="*/ 34 w 57"/>
                  <a:gd name="T71" fmla="*/ 0 h 57"/>
                  <a:gd name="T72" fmla="*/ 29 w 57"/>
                  <a:gd name="T73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57" h="57">
                    <a:moveTo>
                      <a:pt x="29" y="0"/>
                    </a:moveTo>
                    <a:lnTo>
                      <a:pt x="29" y="0"/>
                    </a:lnTo>
                    <a:lnTo>
                      <a:pt x="23" y="0"/>
                    </a:lnTo>
                    <a:lnTo>
                      <a:pt x="17" y="1"/>
                    </a:lnTo>
                    <a:lnTo>
                      <a:pt x="13" y="4"/>
                    </a:lnTo>
                    <a:lnTo>
                      <a:pt x="8" y="8"/>
                    </a:lnTo>
                    <a:lnTo>
                      <a:pt x="4" y="13"/>
                    </a:lnTo>
                    <a:lnTo>
                      <a:pt x="1" y="17"/>
                    </a:lnTo>
                    <a:lnTo>
                      <a:pt x="0" y="23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34"/>
                    </a:lnTo>
                    <a:lnTo>
                      <a:pt x="1" y="40"/>
                    </a:lnTo>
                    <a:lnTo>
                      <a:pt x="4" y="45"/>
                    </a:lnTo>
                    <a:lnTo>
                      <a:pt x="8" y="49"/>
                    </a:lnTo>
                    <a:lnTo>
                      <a:pt x="13" y="53"/>
                    </a:lnTo>
                    <a:lnTo>
                      <a:pt x="17" y="56"/>
                    </a:lnTo>
                    <a:lnTo>
                      <a:pt x="23" y="57"/>
                    </a:lnTo>
                    <a:lnTo>
                      <a:pt x="29" y="57"/>
                    </a:lnTo>
                    <a:lnTo>
                      <a:pt x="29" y="57"/>
                    </a:lnTo>
                    <a:lnTo>
                      <a:pt x="34" y="57"/>
                    </a:lnTo>
                    <a:lnTo>
                      <a:pt x="40" y="56"/>
                    </a:lnTo>
                    <a:lnTo>
                      <a:pt x="44" y="53"/>
                    </a:lnTo>
                    <a:lnTo>
                      <a:pt x="49" y="49"/>
                    </a:lnTo>
                    <a:lnTo>
                      <a:pt x="53" y="45"/>
                    </a:lnTo>
                    <a:lnTo>
                      <a:pt x="56" y="40"/>
                    </a:lnTo>
                    <a:lnTo>
                      <a:pt x="57" y="34"/>
                    </a:lnTo>
                    <a:lnTo>
                      <a:pt x="57" y="29"/>
                    </a:lnTo>
                    <a:lnTo>
                      <a:pt x="57" y="29"/>
                    </a:lnTo>
                    <a:lnTo>
                      <a:pt x="57" y="23"/>
                    </a:lnTo>
                    <a:lnTo>
                      <a:pt x="56" y="17"/>
                    </a:lnTo>
                    <a:lnTo>
                      <a:pt x="53" y="13"/>
                    </a:lnTo>
                    <a:lnTo>
                      <a:pt x="49" y="8"/>
                    </a:lnTo>
                    <a:lnTo>
                      <a:pt x="44" y="4"/>
                    </a:lnTo>
                    <a:lnTo>
                      <a:pt x="40" y="1"/>
                    </a:lnTo>
                    <a:lnTo>
                      <a:pt x="34" y="0"/>
                    </a:lnTo>
                    <a:lnTo>
                      <a:pt x="2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00"/>
              </a:p>
            </p:txBody>
          </p:sp>
          <p:sp>
            <p:nvSpPr>
              <p:cNvPr id="71" name="Freeform 1412"/>
              <p:cNvSpPr>
                <a:spLocks noEditPoints="1"/>
              </p:cNvSpPr>
              <p:nvPr>
                <p:custDataLst>
                  <p:tags r:id="rId69"/>
                </p:custDataLst>
              </p:nvPr>
            </p:nvSpPr>
            <p:spPr bwMode="auto">
              <a:xfrm>
                <a:off x="9793288" y="1263650"/>
                <a:ext cx="46038" cy="46038"/>
              </a:xfrm>
              <a:custGeom>
                <a:avLst/>
                <a:gdLst>
                  <a:gd name="T0" fmla="*/ 29 w 57"/>
                  <a:gd name="T1" fmla="*/ 56 h 57"/>
                  <a:gd name="T2" fmla="*/ 18 w 57"/>
                  <a:gd name="T3" fmla="*/ 55 h 57"/>
                  <a:gd name="T4" fmla="*/ 8 w 57"/>
                  <a:gd name="T5" fmla="*/ 49 h 57"/>
                  <a:gd name="T6" fmla="*/ 3 w 57"/>
                  <a:gd name="T7" fmla="*/ 39 h 57"/>
                  <a:gd name="T8" fmla="*/ 1 w 57"/>
                  <a:gd name="T9" fmla="*/ 29 h 57"/>
                  <a:gd name="T10" fmla="*/ 1 w 57"/>
                  <a:gd name="T11" fmla="*/ 23 h 57"/>
                  <a:gd name="T12" fmla="*/ 5 w 57"/>
                  <a:gd name="T13" fmla="*/ 13 h 57"/>
                  <a:gd name="T14" fmla="*/ 13 w 57"/>
                  <a:gd name="T15" fmla="*/ 6 h 57"/>
                  <a:gd name="T16" fmla="*/ 23 w 57"/>
                  <a:gd name="T17" fmla="*/ 1 h 57"/>
                  <a:gd name="T18" fmla="*/ 29 w 57"/>
                  <a:gd name="T19" fmla="*/ 1 h 57"/>
                  <a:gd name="T20" fmla="*/ 40 w 57"/>
                  <a:gd name="T21" fmla="*/ 3 h 57"/>
                  <a:gd name="T22" fmla="*/ 49 w 57"/>
                  <a:gd name="T23" fmla="*/ 8 h 57"/>
                  <a:gd name="T24" fmla="*/ 55 w 57"/>
                  <a:gd name="T25" fmla="*/ 17 h 57"/>
                  <a:gd name="T26" fmla="*/ 56 w 57"/>
                  <a:gd name="T27" fmla="*/ 29 h 57"/>
                  <a:gd name="T28" fmla="*/ 56 w 57"/>
                  <a:gd name="T29" fmla="*/ 34 h 57"/>
                  <a:gd name="T30" fmla="*/ 52 w 57"/>
                  <a:gd name="T31" fmla="*/ 45 h 57"/>
                  <a:gd name="T32" fmla="*/ 44 w 57"/>
                  <a:gd name="T33" fmla="*/ 52 h 57"/>
                  <a:gd name="T34" fmla="*/ 34 w 57"/>
                  <a:gd name="T35" fmla="*/ 56 h 57"/>
                  <a:gd name="T36" fmla="*/ 29 w 57"/>
                  <a:gd name="T37" fmla="*/ 0 h 57"/>
                  <a:gd name="T38" fmla="*/ 23 w 57"/>
                  <a:gd name="T39" fmla="*/ 0 h 57"/>
                  <a:gd name="T40" fmla="*/ 13 w 57"/>
                  <a:gd name="T41" fmla="*/ 4 h 57"/>
                  <a:gd name="T42" fmla="*/ 5 w 57"/>
                  <a:gd name="T43" fmla="*/ 13 h 57"/>
                  <a:gd name="T44" fmla="*/ 1 w 57"/>
                  <a:gd name="T45" fmla="*/ 23 h 57"/>
                  <a:gd name="T46" fmla="*/ 0 w 57"/>
                  <a:gd name="T47" fmla="*/ 29 h 57"/>
                  <a:gd name="T48" fmla="*/ 3 w 57"/>
                  <a:gd name="T49" fmla="*/ 40 h 57"/>
                  <a:gd name="T50" fmla="*/ 8 w 57"/>
                  <a:gd name="T51" fmla="*/ 49 h 57"/>
                  <a:gd name="T52" fmla="*/ 17 w 57"/>
                  <a:gd name="T53" fmla="*/ 55 h 57"/>
                  <a:gd name="T54" fmla="*/ 29 w 57"/>
                  <a:gd name="T55" fmla="*/ 57 h 57"/>
                  <a:gd name="T56" fmla="*/ 34 w 57"/>
                  <a:gd name="T57" fmla="*/ 56 h 57"/>
                  <a:gd name="T58" fmla="*/ 44 w 57"/>
                  <a:gd name="T59" fmla="*/ 52 h 57"/>
                  <a:gd name="T60" fmla="*/ 53 w 57"/>
                  <a:gd name="T61" fmla="*/ 45 h 57"/>
                  <a:gd name="T62" fmla="*/ 57 w 57"/>
                  <a:gd name="T63" fmla="*/ 34 h 57"/>
                  <a:gd name="T64" fmla="*/ 57 w 57"/>
                  <a:gd name="T65" fmla="*/ 29 h 57"/>
                  <a:gd name="T66" fmla="*/ 55 w 57"/>
                  <a:gd name="T67" fmla="*/ 17 h 57"/>
                  <a:gd name="T68" fmla="*/ 49 w 57"/>
                  <a:gd name="T69" fmla="*/ 8 h 57"/>
                  <a:gd name="T70" fmla="*/ 40 w 57"/>
                  <a:gd name="T71" fmla="*/ 3 h 57"/>
                  <a:gd name="T72" fmla="*/ 29 w 57"/>
                  <a:gd name="T73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57" h="57">
                    <a:moveTo>
                      <a:pt x="29" y="56"/>
                    </a:moveTo>
                    <a:lnTo>
                      <a:pt x="29" y="56"/>
                    </a:lnTo>
                    <a:lnTo>
                      <a:pt x="23" y="56"/>
                    </a:lnTo>
                    <a:lnTo>
                      <a:pt x="18" y="55"/>
                    </a:lnTo>
                    <a:lnTo>
                      <a:pt x="13" y="52"/>
                    </a:lnTo>
                    <a:lnTo>
                      <a:pt x="8" y="49"/>
                    </a:lnTo>
                    <a:lnTo>
                      <a:pt x="5" y="45"/>
                    </a:lnTo>
                    <a:lnTo>
                      <a:pt x="3" y="39"/>
                    </a:lnTo>
                    <a:lnTo>
                      <a:pt x="1" y="34"/>
                    </a:lnTo>
                    <a:lnTo>
                      <a:pt x="1" y="29"/>
                    </a:lnTo>
                    <a:lnTo>
                      <a:pt x="1" y="29"/>
                    </a:lnTo>
                    <a:lnTo>
                      <a:pt x="1" y="23"/>
                    </a:lnTo>
                    <a:lnTo>
                      <a:pt x="3" y="17"/>
                    </a:lnTo>
                    <a:lnTo>
                      <a:pt x="5" y="13"/>
                    </a:lnTo>
                    <a:lnTo>
                      <a:pt x="8" y="8"/>
                    </a:lnTo>
                    <a:lnTo>
                      <a:pt x="13" y="6"/>
                    </a:lnTo>
                    <a:lnTo>
                      <a:pt x="18" y="3"/>
                    </a:lnTo>
                    <a:lnTo>
                      <a:pt x="23" y="1"/>
                    </a:lnTo>
                    <a:lnTo>
                      <a:pt x="29" y="1"/>
                    </a:lnTo>
                    <a:lnTo>
                      <a:pt x="29" y="1"/>
                    </a:lnTo>
                    <a:lnTo>
                      <a:pt x="34" y="1"/>
                    </a:lnTo>
                    <a:lnTo>
                      <a:pt x="40" y="3"/>
                    </a:lnTo>
                    <a:lnTo>
                      <a:pt x="44" y="6"/>
                    </a:lnTo>
                    <a:lnTo>
                      <a:pt x="49" y="8"/>
                    </a:lnTo>
                    <a:lnTo>
                      <a:pt x="52" y="13"/>
                    </a:lnTo>
                    <a:lnTo>
                      <a:pt x="55" y="17"/>
                    </a:lnTo>
                    <a:lnTo>
                      <a:pt x="56" y="23"/>
                    </a:lnTo>
                    <a:lnTo>
                      <a:pt x="56" y="29"/>
                    </a:lnTo>
                    <a:lnTo>
                      <a:pt x="56" y="29"/>
                    </a:lnTo>
                    <a:lnTo>
                      <a:pt x="56" y="34"/>
                    </a:lnTo>
                    <a:lnTo>
                      <a:pt x="55" y="39"/>
                    </a:lnTo>
                    <a:lnTo>
                      <a:pt x="52" y="45"/>
                    </a:lnTo>
                    <a:lnTo>
                      <a:pt x="49" y="49"/>
                    </a:lnTo>
                    <a:lnTo>
                      <a:pt x="44" y="52"/>
                    </a:lnTo>
                    <a:lnTo>
                      <a:pt x="40" y="55"/>
                    </a:lnTo>
                    <a:lnTo>
                      <a:pt x="34" y="56"/>
                    </a:lnTo>
                    <a:lnTo>
                      <a:pt x="29" y="56"/>
                    </a:lnTo>
                    <a:close/>
                    <a:moveTo>
                      <a:pt x="29" y="0"/>
                    </a:moveTo>
                    <a:lnTo>
                      <a:pt x="29" y="0"/>
                    </a:lnTo>
                    <a:lnTo>
                      <a:pt x="23" y="0"/>
                    </a:lnTo>
                    <a:lnTo>
                      <a:pt x="17" y="3"/>
                    </a:lnTo>
                    <a:lnTo>
                      <a:pt x="13" y="4"/>
                    </a:lnTo>
                    <a:lnTo>
                      <a:pt x="8" y="8"/>
                    </a:lnTo>
                    <a:lnTo>
                      <a:pt x="5" y="13"/>
                    </a:lnTo>
                    <a:lnTo>
                      <a:pt x="3" y="17"/>
                    </a:lnTo>
                    <a:lnTo>
                      <a:pt x="1" y="23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1" y="34"/>
                    </a:lnTo>
                    <a:lnTo>
                      <a:pt x="3" y="40"/>
                    </a:lnTo>
                    <a:lnTo>
                      <a:pt x="5" y="45"/>
                    </a:lnTo>
                    <a:lnTo>
                      <a:pt x="8" y="49"/>
                    </a:lnTo>
                    <a:lnTo>
                      <a:pt x="13" y="52"/>
                    </a:lnTo>
                    <a:lnTo>
                      <a:pt x="17" y="55"/>
                    </a:lnTo>
                    <a:lnTo>
                      <a:pt x="23" y="56"/>
                    </a:lnTo>
                    <a:lnTo>
                      <a:pt x="29" y="57"/>
                    </a:lnTo>
                    <a:lnTo>
                      <a:pt x="29" y="57"/>
                    </a:lnTo>
                    <a:lnTo>
                      <a:pt x="34" y="56"/>
                    </a:lnTo>
                    <a:lnTo>
                      <a:pt x="40" y="55"/>
                    </a:lnTo>
                    <a:lnTo>
                      <a:pt x="44" y="52"/>
                    </a:lnTo>
                    <a:lnTo>
                      <a:pt x="49" y="49"/>
                    </a:lnTo>
                    <a:lnTo>
                      <a:pt x="53" y="45"/>
                    </a:lnTo>
                    <a:lnTo>
                      <a:pt x="55" y="40"/>
                    </a:lnTo>
                    <a:lnTo>
                      <a:pt x="57" y="34"/>
                    </a:lnTo>
                    <a:lnTo>
                      <a:pt x="57" y="29"/>
                    </a:lnTo>
                    <a:lnTo>
                      <a:pt x="57" y="29"/>
                    </a:lnTo>
                    <a:lnTo>
                      <a:pt x="57" y="23"/>
                    </a:lnTo>
                    <a:lnTo>
                      <a:pt x="55" y="17"/>
                    </a:lnTo>
                    <a:lnTo>
                      <a:pt x="53" y="13"/>
                    </a:lnTo>
                    <a:lnTo>
                      <a:pt x="49" y="8"/>
                    </a:lnTo>
                    <a:lnTo>
                      <a:pt x="44" y="4"/>
                    </a:lnTo>
                    <a:lnTo>
                      <a:pt x="40" y="3"/>
                    </a:lnTo>
                    <a:lnTo>
                      <a:pt x="34" y="0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CD42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00"/>
              </a:p>
            </p:txBody>
          </p:sp>
          <p:sp>
            <p:nvSpPr>
              <p:cNvPr id="72" name="Freeform 1413"/>
              <p:cNvSpPr/>
              <p:nvPr>
                <p:custDataLst>
                  <p:tags r:id="rId70"/>
                </p:custDataLst>
              </p:nvPr>
            </p:nvSpPr>
            <p:spPr bwMode="auto">
              <a:xfrm>
                <a:off x="9794875" y="1265238"/>
                <a:ext cx="42863" cy="44450"/>
              </a:xfrm>
              <a:custGeom>
                <a:avLst/>
                <a:gdLst>
                  <a:gd name="T0" fmla="*/ 28 w 55"/>
                  <a:gd name="T1" fmla="*/ 55 h 55"/>
                  <a:gd name="T2" fmla="*/ 28 w 55"/>
                  <a:gd name="T3" fmla="*/ 55 h 55"/>
                  <a:gd name="T4" fmla="*/ 22 w 55"/>
                  <a:gd name="T5" fmla="*/ 55 h 55"/>
                  <a:gd name="T6" fmla="*/ 17 w 55"/>
                  <a:gd name="T7" fmla="*/ 54 h 55"/>
                  <a:gd name="T8" fmla="*/ 12 w 55"/>
                  <a:gd name="T9" fmla="*/ 51 h 55"/>
                  <a:gd name="T10" fmla="*/ 7 w 55"/>
                  <a:gd name="T11" fmla="*/ 48 h 55"/>
                  <a:gd name="T12" fmla="*/ 4 w 55"/>
                  <a:gd name="T13" fmla="*/ 44 h 55"/>
                  <a:gd name="T14" fmla="*/ 2 w 55"/>
                  <a:gd name="T15" fmla="*/ 38 h 55"/>
                  <a:gd name="T16" fmla="*/ 0 w 55"/>
                  <a:gd name="T17" fmla="*/ 33 h 55"/>
                  <a:gd name="T18" fmla="*/ 0 w 55"/>
                  <a:gd name="T19" fmla="*/ 28 h 55"/>
                  <a:gd name="T20" fmla="*/ 0 w 55"/>
                  <a:gd name="T21" fmla="*/ 28 h 55"/>
                  <a:gd name="T22" fmla="*/ 0 w 55"/>
                  <a:gd name="T23" fmla="*/ 22 h 55"/>
                  <a:gd name="T24" fmla="*/ 2 w 55"/>
                  <a:gd name="T25" fmla="*/ 16 h 55"/>
                  <a:gd name="T26" fmla="*/ 4 w 55"/>
                  <a:gd name="T27" fmla="*/ 12 h 55"/>
                  <a:gd name="T28" fmla="*/ 7 w 55"/>
                  <a:gd name="T29" fmla="*/ 7 h 55"/>
                  <a:gd name="T30" fmla="*/ 12 w 55"/>
                  <a:gd name="T31" fmla="*/ 5 h 55"/>
                  <a:gd name="T32" fmla="*/ 17 w 55"/>
                  <a:gd name="T33" fmla="*/ 2 h 55"/>
                  <a:gd name="T34" fmla="*/ 22 w 55"/>
                  <a:gd name="T35" fmla="*/ 0 h 55"/>
                  <a:gd name="T36" fmla="*/ 28 w 55"/>
                  <a:gd name="T37" fmla="*/ 0 h 55"/>
                  <a:gd name="T38" fmla="*/ 28 w 55"/>
                  <a:gd name="T39" fmla="*/ 0 h 55"/>
                  <a:gd name="T40" fmla="*/ 33 w 55"/>
                  <a:gd name="T41" fmla="*/ 0 h 55"/>
                  <a:gd name="T42" fmla="*/ 39 w 55"/>
                  <a:gd name="T43" fmla="*/ 2 h 55"/>
                  <a:gd name="T44" fmla="*/ 43 w 55"/>
                  <a:gd name="T45" fmla="*/ 5 h 55"/>
                  <a:gd name="T46" fmla="*/ 48 w 55"/>
                  <a:gd name="T47" fmla="*/ 7 h 55"/>
                  <a:gd name="T48" fmla="*/ 51 w 55"/>
                  <a:gd name="T49" fmla="*/ 12 h 55"/>
                  <a:gd name="T50" fmla="*/ 54 w 55"/>
                  <a:gd name="T51" fmla="*/ 16 h 55"/>
                  <a:gd name="T52" fmla="*/ 55 w 55"/>
                  <a:gd name="T53" fmla="*/ 22 h 55"/>
                  <a:gd name="T54" fmla="*/ 55 w 55"/>
                  <a:gd name="T55" fmla="*/ 28 h 55"/>
                  <a:gd name="T56" fmla="*/ 55 w 55"/>
                  <a:gd name="T57" fmla="*/ 28 h 55"/>
                  <a:gd name="T58" fmla="*/ 55 w 55"/>
                  <a:gd name="T59" fmla="*/ 33 h 55"/>
                  <a:gd name="T60" fmla="*/ 54 w 55"/>
                  <a:gd name="T61" fmla="*/ 38 h 55"/>
                  <a:gd name="T62" fmla="*/ 51 w 55"/>
                  <a:gd name="T63" fmla="*/ 44 h 55"/>
                  <a:gd name="T64" fmla="*/ 48 w 55"/>
                  <a:gd name="T65" fmla="*/ 48 h 55"/>
                  <a:gd name="T66" fmla="*/ 43 w 55"/>
                  <a:gd name="T67" fmla="*/ 51 h 55"/>
                  <a:gd name="T68" fmla="*/ 39 w 55"/>
                  <a:gd name="T69" fmla="*/ 54 h 55"/>
                  <a:gd name="T70" fmla="*/ 33 w 55"/>
                  <a:gd name="T71" fmla="*/ 55 h 55"/>
                  <a:gd name="T72" fmla="*/ 28 w 55"/>
                  <a:gd name="T73" fmla="*/ 55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55" h="55">
                    <a:moveTo>
                      <a:pt x="28" y="55"/>
                    </a:moveTo>
                    <a:lnTo>
                      <a:pt x="28" y="55"/>
                    </a:lnTo>
                    <a:lnTo>
                      <a:pt x="22" y="55"/>
                    </a:lnTo>
                    <a:lnTo>
                      <a:pt x="17" y="54"/>
                    </a:lnTo>
                    <a:lnTo>
                      <a:pt x="12" y="51"/>
                    </a:lnTo>
                    <a:lnTo>
                      <a:pt x="7" y="48"/>
                    </a:lnTo>
                    <a:lnTo>
                      <a:pt x="4" y="44"/>
                    </a:lnTo>
                    <a:lnTo>
                      <a:pt x="2" y="38"/>
                    </a:lnTo>
                    <a:lnTo>
                      <a:pt x="0" y="33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0" y="22"/>
                    </a:lnTo>
                    <a:lnTo>
                      <a:pt x="2" y="16"/>
                    </a:lnTo>
                    <a:lnTo>
                      <a:pt x="4" y="12"/>
                    </a:lnTo>
                    <a:lnTo>
                      <a:pt x="7" y="7"/>
                    </a:lnTo>
                    <a:lnTo>
                      <a:pt x="12" y="5"/>
                    </a:lnTo>
                    <a:lnTo>
                      <a:pt x="17" y="2"/>
                    </a:lnTo>
                    <a:lnTo>
                      <a:pt x="22" y="0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3" y="0"/>
                    </a:lnTo>
                    <a:lnTo>
                      <a:pt x="39" y="2"/>
                    </a:lnTo>
                    <a:lnTo>
                      <a:pt x="43" y="5"/>
                    </a:lnTo>
                    <a:lnTo>
                      <a:pt x="48" y="7"/>
                    </a:lnTo>
                    <a:lnTo>
                      <a:pt x="51" y="12"/>
                    </a:lnTo>
                    <a:lnTo>
                      <a:pt x="54" y="16"/>
                    </a:lnTo>
                    <a:lnTo>
                      <a:pt x="55" y="22"/>
                    </a:lnTo>
                    <a:lnTo>
                      <a:pt x="55" y="28"/>
                    </a:lnTo>
                    <a:lnTo>
                      <a:pt x="55" y="28"/>
                    </a:lnTo>
                    <a:lnTo>
                      <a:pt x="55" y="33"/>
                    </a:lnTo>
                    <a:lnTo>
                      <a:pt x="54" y="38"/>
                    </a:lnTo>
                    <a:lnTo>
                      <a:pt x="51" y="44"/>
                    </a:lnTo>
                    <a:lnTo>
                      <a:pt x="48" y="48"/>
                    </a:lnTo>
                    <a:lnTo>
                      <a:pt x="43" y="51"/>
                    </a:lnTo>
                    <a:lnTo>
                      <a:pt x="39" y="54"/>
                    </a:lnTo>
                    <a:lnTo>
                      <a:pt x="33" y="55"/>
                    </a:lnTo>
                    <a:lnTo>
                      <a:pt x="28" y="55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00"/>
              </a:p>
            </p:txBody>
          </p:sp>
          <p:sp>
            <p:nvSpPr>
              <p:cNvPr id="73" name="Freeform 1414"/>
              <p:cNvSpPr/>
              <p:nvPr>
                <p:custDataLst>
                  <p:tags r:id="rId71"/>
                </p:custDataLst>
              </p:nvPr>
            </p:nvSpPr>
            <p:spPr bwMode="auto">
              <a:xfrm>
                <a:off x="9793288" y="1263650"/>
                <a:ext cx="46038" cy="46038"/>
              </a:xfrm>
              <a:custGeom>
                <a:avLst/>
                <a:gdLst>
                  <a:gd name="T0" fmla="*/ 29 w 57"/>
                  <a:gd name="T1" fmla="*/ 0 h 57"/>
                  <a:gd name="T2" fmla="*/ 29 w 57"/>
                  <a:gd name="T3" fmla="*/ 0 h 57"/>
                  <a:gd name="T4" fmla="*/ 23 w 57"/>
                  <a:gd name="T5" fmla="*/ 0 h 57"/>
                  <a:gd name="T6" fmla="*/ 17 w 57"/>
                  <a:gd name="T7" fmla="*/ 3 h 57"/>
                  <a:gd name="T8" fmla="*/ 13 w 57"/>
                  <a:gd name="T9" fmla="*/ 4 h 57"/>
                  <a:gd name="T10" fmla="*/ 8 w 57"/>
                  <a:gd name="T11" fmla="*/ 8 h 57"/>
                  <a:gd name="T12" fmla="*/ 5 w 57"/>
                  <a:gd name="T13" fmla="*/ 13 h 57"/>
                  <a:gd name="T14" fmla="*/ 3 w 57"/>
                  <a:gd name="T15" fmla="*/ 17 h 57"/>
                  <a:gd name="T16" fmla="*/ 1 w 57"/>
                  <a:gd name="T17" fmla="*/ 23 h 57"/>
                  <a:gd name="T18" fmla="*/ 0 w 57"/>
                  <a:gd name="T19" fmla="*/ 29 h 57"/>
                  <a:gd name="T20" fmla="*/ 0 w 57"/>
                  <a:gd name="T21" fmla="*/ 29 h 57"/>
                  <a:gd name="T22" fmla="*/ 1 w 57"/>
                  <a:gd name="T23" fmla="*/ 34 h 57"/>
                  <a:gd name="T24" fmla="*/ 3 w 57"/>
                  <a:gd name="T25" fmla="*/ 40 h 57"/>
                  <a:gd name="T26" fmla="*/ 5 w 57"/>
                  <a:gd name="T27" fmla="*/ 45 h 57"/>
                  <a:gd name="T28" fmla="*/ 8 w 57"/>
                  <a:gd name="T29" fmla="*/ 49 h 57"/>
                  <a:gd name="T30" fmla="*/ 13 w 57"/>
                  <a:gd name="T31" fmla="*/ 52 h 57"/>
                  <a:gd name="T32" fmla="*/ 17 w 57"/>
                  <a:gd name="T33" fmla="*/ 55 h 57"/>
                  <a:gd name="T34" fmla="*/ 23 w 57"/>
                  <a:gd name="T35" fmla="*/ 56 h 57"/>
                  <a:gd name="T36" fmla="*/ 29 w 57"/>
                  <a:gd name="T37" fmla="*/ 57 h 57"/>
                  <a:gd name="T38" fmla="*/ 29 w 57"/>
                  <a:gd name="T39" fmla="*/ 57 h 57"/>
                  <a:gd name="T40" fmla="*/ 34 w 57"/>
                  <a:gd name="T41" fmla="*/ 56 h 57"/>
                  <a:gd name="T42" fmla="*/ 40 w 57"/>
                  <a:gd name="T43" fmla="*/ 55 h 57"/>
                  <a:gd name="T44" fmla="*/ 44 w 57"/>
                  <a:gd name="T45" fmla="*/ 52 h 57"/>
                  <a:gd name="T46" fmla="*/ 49 w 57"/>
                  <a:gd name="T47" fmla="*/ 49 h 57"/>
                  <a:gd name="T48" fmla="*/ 53 w 57"/>
                  <a:gd name="T49" fmla="*/ 45 h 57"/>
                  <a:gd name="T50" fmla="*/ 55 w 57"/>
                  <a:gd name="T51" fmla="*/ 40 h 57"/>
                  <a:gd name="T52" fmla="*/ 57 w 57"/>
                  <a:gd name="T53" fmla="*/ 34 h 57"/>
                  <a:gd name="T54" fmla="*/ 57 w 57"/>
                  <a:gd name="T55" fmla="*/ 29 h 57"/>
                  <a:gd name="T56" fmla="*/ 57 w 57"/>
                  <a:gd name="T57" fmla="*/ 29 h 57"/>
                  <a:gd name="T58" fmla="*/ 57 w 57"/>
                  <a:gd name="T59" fmla="*/ 23 h 57"/>
                  <a:gd name="T60" fmla="*/ 55 w 57"/>
                  <a:gd name="T61" fmla="*/ 17 h 57"/>
                  <a:gd name="T62" fmla="*/ 53 w 57"/>
                  <a:gd name="T63" fmla="*/ 13 h 57"/>
                  <a:gd name="T64" fmla="*/ 49 w 57"/>
                  <a:gd name="T65" fmla="*/ 8 h 57"/>
                  <a:gd name="T66" fmla="*/ 44 w 57"/>
                  <a:gd name="T67" fmla="*/ 4 h 57"/>
                  <a:gd name="T68" fmla="*/ 40 w 57"/>
                  <a:gd name="T69" fmla="*/ 3 h 57"/>
                  <a:gd name="T70" fmla="*/ 34 w 57"/>
                  <a:gd name="T71" fmla="*/ 0 h 57"/>
                  <a:gd name="T72" fmla="*/ 29 w 57"/>
                  <a:gd name="T73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57" h="57">
                    <a:moveTo>
                      <a:pt x="29" y="0"/>
                    </a:moveTo>
                    <a:lnTo>
                      <a:pt x="29" y="0"/>
                    </a:lnTo>
                    <a:lnTo>
                      <a:pt x="23" y="0"/>
                    </a:lnTo>
                    <a:lnTo>
                      <a:pt x="17" y="3"/>
                    </a:lnTo>
                    <a:lnTo>
                      <a:pt x="13" y="4"/>
                    </a:lnTo>
                    <a:lnTo>
                      <a:pt x="8" y="8"/>
                    </a:lnTo>
                    <a:lnTo>
                      <a:pt x="5" y="13"/>
                    </a:lnTo>
                    <a:lnTo>
                      <a:pt x="3" y="17"/>
                    </a:lnTo>
                    <a:lnTo>
                      <a:pt x="1" y="23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1" y="34"/>
                    </a:lnTo>
                    <a:lnTo>
                      <a:pt x="3" y="40"/>
                    </a:lnTo>
                    <a:lnTo>
                      <a:pt x="5" y="45"/>
                    </a:lnTo>
                    <a:lnTo>
                      <a:pt x="8" y="49"/>
                    </a:lnTo>
                    <a:lnTo>
                      <a:pt x="13" y="52"/>
                    </a:lnTo>
                    <a:lnTo>
                      <a:pt x="17" y="55"/>
                    </a:lnTo>
                    <a:lnTo>
                      <a:pt x="23" y="56"/>
                    </a:lnTo>
                    <a:lnTo>
                      <a:pt x="29" y="57"/>
                    </a:lnTo>
                    <a:lnTo>
                      <a:pt x="29" y="57"/>
                    </a:lnTo>
                    <a:lnTo>
                      <a:pt x="34" y="56"/>
                    </a:lnTo>
                    <a:lnTo>
                      <a:pt x="40" y="55"/>
                    </a:lnTo>
                    <a:lnTo>
                      <a:pt x="44" y="52"/>
                    </a:lnTo>
                    <a:lnTo>
                      <a:pt x="49" y="49"/>
                    </a:lnTo>
                    <a:lnTo>
                      <a:pt x="53" y="45"/>
                    </a:lnTo>
                    <a:lnTo>
                      <a:pt x="55" y="40"/>
                    </a:lnTo>
                    <a:lnTo>
                      <a:pt x="57" y="34"/>
                    </a:lnTo>
                    <a:lnTo>
                      <a:pt x="57" y="29"/>
                    </a:lnTo>
                    <a:lnTo>
                      <a:pt x="57" y="29"/>
                    </a:lnTo>
                    <a:lnTo>
                      <a:pt x="57" y="23"/>
                    </a:lnTo>
                    <a:lnTo>
                      <a:pt x="55" y="17"/>
                    </a:lnTo>
                    <a:lnTo>
                      <a:pt x="53" y="13"/>
                    </a:lnTo>
                    <a:lnTo>
                      <a:pt x="49" y="8"/>
                    </a:lnTo>
                    <a:lnTo>
                      <a:pt x="44" y="4"/>
                    </a:lnTo>
                    <a:lnTo>
                      <a:pt x="40" y="3"/>
                    </a:lnTo>
                    <a:lnTo>
                      <a:pt x="34" y="0"/>
                    </a:lnTo>
                    <a:lnTo>
                      <a:pt x="2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00"/>
              </a:p>
            </p:txBody>
          </p:sp>
          <p:sp>
            <p:nvSpPr>
              <p:cNvPr id="74" name="Freeform 1415"/>
              <p:cNvSpPr>
                <a:spLocks noEditPoints="1"/>
              </p:cNvSpPr>
              <p:nvPr>
                <p:custDataLst>
                  <p:tags r:id="rId72"/>
                </p:custDataLst>
              </p:nvPr>
            </p:nvSpPr>
            <p:spPr bwMode="auto">
              <a:xfrm>
                <a:off x="9794875" y="1265238"/>
                <a:ext cx="42863" cy="44450"/>
              </a:xfrm>
              <a:custGeom>
                <a:avLst/>
                <a:gdLst>
                  <a:gd name="T0" fmla="*/ 28 w 55"/>
                  <a:gd name="T1" fmla="*/ 55 h 55"/>
                  <a:gd name="T2" fmla="*/ 17 w 55"/>
                  <a:gd name="T3" fmla="*/ 52 h 55"/>
                  <a:gd name="T4" fmla="*/ 9 w 55"/>
                  <a:gd name="T5" fmla="*/ 46 h 55"/>
                  <a:gd name="T6" fmla="*/ 3 w 55"/>
                  <a:gd name="T7" fmla="*/ 38 h 55"/>
                  <a:gd name="T8" fmla="*/ 0 w 55"/>
                  <a:gd name="T9" fmla="*/ 28 h 55"/>
                  <a:gd name="T10" fmla="*/ 2 w 55"/>
                  <a:gd name="T11" fmla="*/ 22 h 55"/>
                  <a:gd name="T12" fmla="*/ 6 w 55"/>
                  <a:gd name="T13" fmla="*/ 12 h 55"/>
                  <a:gd name="T14" fmla="*/ 13 w 55"/>
                  <a:gd name="T15" fmla="*/ 5 h 55"/>
                  <a:gd name="T16" fmla="*/ 22 w 55"/>
                  <a:gd name="T17" fmla="*/ 0 h 55"/>
                  <a:gd name="T18" fmla="*/ 28 w 55"/>
                  <a:gd name="T19" fmla="*/ 0 h 55"/>
                  <a:gd name="T20" fmla="*/ 38 w 55"/>
                  <a:gd name="T21" fmla="*/ 3 h 55"/>
                  <a:gd name="T22" fmla="*/ 46 w 55"/>
                  <a:gd name="T23" fmla="*/ 9 h 55"/>
                  <a:gd name="T24" fmla="*/ 52 w 55"/>
                  <a:gd name="T25" fmla="*/ 18 h 55"/>
                  <a:gd name="T26" fmla="*/ 55 w 55"/>
                  <a:gd name="T27" fmla="*/ 28 h 55"/>
                  <a:gd name="T28" fmla="*/ 55 w 55"/>
                  <a:gd name="T29" fmla="*/ 33 h 55"/>
                  <a:gd name="T30" fmla="*/ 51 w 55"/>
                  <a:gd name="T31" fmla="*/ 42 h 55"/>
                  <a:gd name="T32" fmla="*/ 43 w 55"/>
                  <a:gd name="T33" fmla="*/ 49 h 55"/>
                  <a:gd name="T34" fmla="*/ 33 w 55"/>
                  <a:gd name="T35" fmla="*/ 54 h 55"/>
                  <a:gd name="T36" fmla="*/ 28 w 55"/>
                  <a:gd name="T37" fmla="*/ 0 h 55"/>
                  <a:gd name="T38" fmla="*/ 22 w 55"/>
                  <a:gd name="T39" fmla="*/ 0 h 55"/>
                  <a:gd name="T40" fmla="*/ 12 w 55"/>
                  <a:gd name="T41" fmla="*/ 5 h 55"/>
                  <a:gd name="T42" fmla="*/ 4 w 55"/>
                  <a:gd name="T43" fmla="*/ 12 h 55"/>
                  <a:gd name="T44" fmla="*/ 0 w 55"/>
                  <a:gd name="T45" fmla="*/ 22 h 55"/>
                  <a:gd name="T46" fmla="*/ 0 w 55"/>
                  <a:gd name="T47" fmla="*/ 28 h 55"/>
                  <a:gd name="T48" fmla="*/ 2 w 55"/>
                  <a:gd name="T49" fmla="*/ 38 h 55"/>
                  <a:gd name="T50" fmla="*/ 7 w 55"/>
                  <a:gd name="T51" fmla="*/ 48 h 55"/>
                  <a:gd name="T52" fmla="*/ 17 w 55"/>
                  <a:gd name="T53" fmla="*/ 54 h 55"/>
                  <a:gd name="T54" fmla="*/ 28 w 55"/>
                  <a:gd name="T55" fmla="*/ 55 h 55"/>
                  <a:gd name="T56" fmla="*/ 33 w 55"/>
                  <a:gd name="T57" fmla="*/ 55 h 55"/>
                  <a:gd name="T58" fmla="*/ 43 w 55"/>
                  <a:gd name="T59" fmla="*/ 51 h 55"/>
                  <a:gd name="T60" fmla="*/ 51 w 55"/>
                  <a:gd name="T61" fmla="*/ 44 h 55"/>
                  <a:gd name="T62" fmla="*/ 55 w 55"/>
                  <a:gd name="T63" fmla="*/ 33 h 55"/>
                  <a:gd name="T64" fmla="*/ 55 w 55"/>
                  <a:gd name="T65" fmla="*/ 28 h 55"/>
                  <a:gd name="T66" fmla="*/ 54 w 55"/>
                  <a:gd name="T67" fmla="*/ 16 h 55"/>
                  <a:gd name="T68" fmla="*/ 48 w 55"/>
                  <a:gd name="T69" fmla="*/ 7 h 55"/>
                  <a:gd name="T70" fmla="*/ 39 w 55"/>
                  <a:gd name="T71" fmla="*/ 2 h 55"/>
                  <a:gd name="T72" fmla="*/ 28 w 55"/>
                  <a:gd name="T73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55" h="55">
                    <a:moveTo>
                      <a:pt x="28" y="55"/>
                    </a:moveTo>
                    <a:lnTo>
                      <a:pt x="28" y="55"/>
                    </a:lnTo>
                    <a:lnTo>
                      <a:pt x="22" y="54"/>
                    </a:lnTo>
                    <a:lnTo>
                      <a:pt x="17" y="52"/>
                    </a:lnTo>
                    <a:lnTo>
                      <a:pt x="13" y="49"/>
                    </a:lnTo>
                    <a:lnTo>
                      <a:pt x="9" y="46"/>
                    </a:lnTo>
                    <a:lnTo>
                      <a:pt x="6" y="42"/>
                    </a:lnTo>
                    <a:lnTo>
                      <a:pt x="3" y="38"/>
                    </a:lnTo>
                    <a:lnTo>
                      <a:pt x="2" y="33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22"/>
                    </a:lnTo>
                    <a:lnTo>
                      <a:pt x="3" y="18"/>
                    </a:lnTo>
                    <a:lnTo>
                      <a:pt x="6" y="12"/>
                    </a:lnTo>
                    <a:lnTo>
                      <a:pt x="9" y="9"/>
                    </a:lnTo>
                    <a:lnTo>
                      <a:pt x="13" y="5"/>
                    </a:lnTo>
                    <a:lnTo>
                      <a:pt x="17" y="3"/>
                    </a:lnTo>
                    <a:lnTo>
                      <a:pt x="22" y="0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3" y="0"/>
                    </a:lnTo>
                    <a:lnTo>
                      <a:pt x="38" y="3"/>
                    </a:lnTo>
                    <a:lnTo>
                      <a:pt x="43" y="5"/>
                    </a:lnTo>
                    <a:lnTo>
                      <a:pt x="46" y="9"/>
                    </a:lnTo>
                    <a:lnTo>
                      <a:pt x="51" y="12"/>
                    </a:lnTo>
                    <a:lnTo>
                      <a:pt x="52" y="18"/>
                    </a:lnTo>
                    <a:lnTo>
                      <a:pt x="55" y="22"/>
                    </a:lnTo>
                    <a:lnTo>
                      <a:pt x="55" y="28"/>
                    </a:lnTo>
                    <a:lnTo>
                      <a:pt x="55" y="28"/>
                    </a:lnTo>
                    <a:lnTo>
                      <a:pt x="55" y="33"/>
                    </a:lnTo>
                    <a:lnTo>
                      <a:pt x="52" y="38"/>
                    </a:lnTo>
                    <a:lnTo>
                      <a:pt x="51" y="42"/>
                    </a:lnTo>
                    <a:lnTo>
                      <a:pt x="46" y="46"/>
                    </a:lnTo>
                    <a:lnTo>
                      <a:pt x="43" y="49"/>
                    </a:lnTo>
                    <a:lnTo>
                      <a:pt x="38" y="52"/>
                    </a:lnTo>
                    <a:lnTo>
                      <a:pt x="33" y="54"/>
                    </a:lnTo>
                    <a:lnTo>
                      <a:pt x="28" y="55"/>
                    </a:lnTo>
                    <a:close/>
                    <a:moveTo>
                      <a:pt x="28" y="0"/>
                    </a:moveTo>
                    <a:lnTo>
                      <a:pt x="28" y="0"/>
                    </a:lnTo>
                    <a:lnTo>
                      <a:pt x="22" y="0"/>
                    </a:lnTo>
                    <a:lnTo>
                      <a:pt x="17" y="2"/>
                    </a:lnTo>
                    <a:lnTo>
                      <a:pt x="12" y="5"/>
                    </a:lnTo>
                    <a:lnTo>
                      <a:pt x="7" y="7"/>
                    </a:lnTo>
                    <a:lnTo>
                      <a:pt x="4" y="12"/>
                    </a:lnTo>
                    <a:lnTo>
                      <a:pt x="2" y="16"/>
                    </a:lnTo>
                    <a:lnTo>
                      <a:pt x="0" y="22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0" y="33"/>
                    </a:lnTo>
                    <a:lnTo>
                      <a:pt x="2" y="38"/>
                    </a:lnTo>
                    <a:lnTo>
                      <a:pt x="4" y="44"/>
                    </a:lnTo>
                    <a:lnTo>
                      <a:pt x="7" y="48"/>
                    </a:lnTo>
                    <a:lnTo>
                      <a:pt x="12" y="51"/>
                    </a:lnTo>
                    <a:lnTo>
                      <a:pt x="17" y="54"/>
                    </a:lnTo>
                    <a:lnTo>
                      <a:pt x="22" y="55"/>
                    </a:lnTo>
                    <a:lnTo>
                      <a:pt x="28" y="55"/>
                    </a:lnTo>
                    <a:lnTo>
                      <a:pt x="28" y="55"/>
                    </a:lnTo>
                    <a:lnTo>
                      <a:pt x="33" y="55"/>
                    </a:lnTo>
                    <a:lnTo>
                      <a:pt x="39" y="54"/>
                    </a:lnTo>
                    <a:lnTo>
                      <a:pt x="43" y="51"/>
                    </a:lnTo>
                    <a:lnTo>
                      <a:pt x="48" y="48"/>
                    </a:lnTo>
                    <a:lnTo>
                      <a:pt x="51" y="44"/>
                    </a:lnTo>
                    <a:lnTo>
                      <a:pt x="54" y="38"/>
                    </a:lnTo>
                    <a:lnTo>
                      <a:pt x="55" y="33"/>
                    </a:lnTo>
                    <a:lnTo>
                      <a:pt x="55" y="28"/>
                    </a:lnTo>
                    <a:lnTo>
                      <a:pt x="55" y="28"/>
                    </a:lnTo>
                    <a:lnTo>
                      <a:pt x="55" y="22"/>
                    </a:lnTo>
                    <a:lnTo>
                      <a:pt x="54" y="16"/>
                    </a:lnTo>
                    <a:lnTo>
                      <a:pt x="51" y="12"/>
                    </a:lnTo>
                    <a:lnTo>
                      <a:pt x="48" y="7"/>
                    </a:lnTo>
                    <a:lnTo>
                      <a:pt x="43" y="5"/>
                    </a:lnTo>
                    <a:lnTo>
                      <a:pt x="39" y="2"/>
                    </a:lnTo>
                    <a:lnTo>
                      <a:pt x="33" y="0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CC42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00"/>
              </a:p>
            </p:txBody>
          </p:sp>
          <p:sp>
            <p:nvSpPr>
              <p:cNvPr id="75" name="Freeform 1416"/>
              <p:cNvSpPr/>
              <p:nvPr>
                <p:custDataLst>
                  <p:tags r:id="rId73"/>
                </p:custDataLst>
              </p:nvPr>
            </p:nvSpPr>
            <p:spPr bwMode="auto">
              <a:xfrm>
                <a:off x="9794875" y="1265238"/>
                <a:ext cx="42863" cy="44450"/>
              </a:xfrm>
              <a:custGeom>
                <a:avLst/>
                <a:gdLst>
                  <a:gd name="T0" fmla="*/ 28 w 55"/>
                  <a:gd name="T1" fmla="*/ 55 h 55"/>
                  <a:gd name="T2" fmla="*/ 28 w 55"/>
                  <a:gd name="T3" fmla="*/ 55 h 55"/>
                  <a:gd name="T4" fmla="*/ 22 w 55"/>
                  <a:gd name="T5" fmla="*/ 54 h 55"/>
                  <a:gd name="T6" fmla="*/ 17 w 55"/>
                  <a:gd name="T7" fmla="*/ 52 h 55"/>
                  <a:gd name="T8" fmla="*/ 13 w 55"/>
                  <a:gd name="T9" fmla="*/ 49 h 55"/>
                  <a:gd name="T10" fmla="*/ 9 w 55"/>
                  <a:gd name="T11" fmla="*/ 46 h 55"/>
                  <a:gd name="T12" fmla="*/ 6 w 55"/>
                  <a:gd name="T13" fmla="*/ 42 h 55"/>
                  <a:gd name="T14" fmla="*/ 3 w 55"/>
                  <a:gd name="T15" fmla="*/ 38 h 55"/>
                  <a:gd name="T16" fmla="*/ 2 w 55"/>
                  <a:gd name="T17" fmla="*/ 33 h 55"/>
                  <a:gd name="T18" fmla="*/ 0 w 55"/>
                  <a:gd name="T19" fmla="*/ 28 h 55"/>
                  <a:gd name="T20" fmla="*/ 0 w 55"/>
                  <a:gd name="T21" fmla="*/ 28 h 55"/>
                  <a:gd name="T22" fmla="*/ 2 w 55"/>
                  <a:gd name="T23" fmla="*/ 22 h 55"/>
                  <a:gd name="T24" fmla="*/ 3 w 55"/>
                  <a:gd name="T25" fmla="*/ 18 h 55"/>
                  <a:gd name="T26" fmla="*/ 6 w 55"/>
                  <a:gd name="T27" fmla="*/ 12 h 55"/>
                  <a:gd name="T28" fmla="*/ 9 w 55"/>
                  <a:gd name="T29" fmla="*/ 9 h 55"/>
                  <a:gd name="T30" fmla="*/ 13 w 55"/>
                  <a:gd name="T31" fmla="*/ 5 h 55"/>
                  <a:gd name="T32" fmla="*/ 17 w 55"/>
                  <a:gd name="T33" fmla="*/ 3 h 55"/>
                  <a:gd name="T34" fmla="*/ 22 w 55"/>
                  <a:gd name="T35" fmla="*/ 0 h 55"/>
                  <a:gd name="T36" fmla="*/ 28 w 55"/>
                  <a:gd name="T37" fmla="*/ 0 h 55"/>
                  <a:gd name="T38" fmla="*/ 28 w 55"/>
                  <a:gd name="T39" fmla="*/ 0 h 55"/>
                  <a:gd name="T40" fmla="*/ 33 w 55"/>
                  <a:gd name="T41" fmla="*/ 0 h 55"/>
                  <a:gd name="T42" fmla="*/ 38 w 55"/>
                  <a:gd name="T43" fmla="*/ 3 h 55"/>
                  <a:gd name="T44" fmla="*/ 43 w 55"/>
                  <a:gd name="T45" fmla="*/ 5 h 55"/>
                  <a:gd name="T46" fmla="*/ 46 w 55"/>
                  <a:gd name="T47" fmla="*/ 9 h 55"/>
                  <a:gd name="T48" fmla="*/ 51 w 55"/>
                  <a:gd name="T49" fmla="*/ 12 h 55"/>
                  <a:gd name="T50" fmla="*/ 52 w 55"/>
                  <a:gd name="T51" fmla="*/ 18 h 55"/>
                  <a:gd name="T52" fmla="*/ 55 w 55"/>
                  <a:gd name="T53" fmla="*/ 22 h 55"/>
                  <a:gd name="T54" fmla="*/ 55 w 55"/>
                  <a:gd name="T55" fmla="*/ 28 h 55"/>
                  <a:gd name="T56" fmla="*/ 55 w 55"/>
                  <a:gd name="T57" fmla="*/ 28 h 55"/>
                  <a:gd name="T58" fmla="*/ 55 w 55"/>
                  <a:gd name="T59" fmla="*/ 33 h 55"/>
                  <a:gd name="T60" fmla="*/ 52 w 55"/>
                  <a:gd name="T61" fmla="*/ 38 h 55"/>
                  <a:gd name="T62" fmla="*/ 51 w 55"/>
                  <a:gd name="T63" fmla="*/ 42 h 55"/>
                  <a:gd name="T64" fmla="*/ 46 w 55"/>
                  <a:gd name="T65" fmla="*/ 46 h 55"/>
                  <a:gd name="T66" fmla="*/ 43 w 55"/>
                  <a:gd name="T67" fmla="*/ 49 h 55"/>
                  <a:gd name="T68" fmla="*/ 38 w 55"/>
                  <a:gd name="T69" fmla="*/ 52 h 55"/>
                  <a:gd name="T70" fmla="*/ 33 w 55"/>
                  <a:gd name="T71" fmla="*/ 54 h 55"/>
                  <a:gd name="T72" fmla="*/ 28 w 55"/>
                  <a:gd name="T73" fmla="*/ 55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55" h="55">
                    <a:moveTo>
                      <a:pt x="28" y="55"/>
                    </a:moveTo>
                    <a:lnTo>
                      <a:pt x="28" y="55"/>
                    </a:lnTo>
                    <a:lnTo>
                      <a:pt x="22" y="54"/>
                    </a:lnTo>
                    <a:lnTo>
                      <a:pt x="17" y="52"/>
                    </a:lnTo>
                    <a:lnTo>
                      <a:pt x="13" y="49"/>
                    </a:lnTo>
                    <a:lnTo>
                      <a:pt x="9" y="46"/>
                    </a:lnTo>
                    <a:lnTo>
                      <a:pt x="6" y="42"/>
                    </a:lnTo>
                    <a:lnTo>
                      <a:pt x="3" y="38"/>
                    </a:lnTo>
                    <a:lnTo>
                      <a:pt x="2" y="33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22"/>
                    </a:lnTo>
                    <a:lnTo>
                      <a:pt x="3" y="18"/>
                    </a:lnTo>
                    <a:lnTo>
                      <a:pt x="6" y="12"/>
                    </a:lnTo>
                    <a:lnTo>
                      <a:pt x="9" y="9"/>
                    </a:lnTo>
                    <a:lnTo>
                      <a:pt x="13" y="5"/>
                    </a:lnTo>
                    <a:lnTo>
                      <a:pt x="17" y="3"/>
                    </a:lnTo>
                    <a:lnTo>
                      <a:pt x="22" y="0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3" y="0"/>
                    </a:lnTo>
                    <a:lnTo>
                      <a:pt x="38" y="3"/>
                    </a:lnTo>
                    <a:lnTo>
                      <a:pt x="43" y="5"/>
                    </a:lnTo>
                    <a:lnTo>
                      <a:pt x="46" y="9"/>
                    </a:lnTo>
                    <a:lnTo>
                      <a:pt x="51" y="12"/>
                    </a:lnTo>
                    <a:lnTo>
                      <a:pt x="52" y="18"/>
                    </a:lnTo>
                    <a:lnTo>
                      <a:pt x="55" y="22"/>
                    </a:lnTo>
                    <a:lnTo>
                      <a:pt x="55" y="28"/>
                    </a:lnTo>
                    <a:lnTo>
                      <a:pt x="55" y="28"/>
                    </a:lnTo>
                    <a:lnTo>
                      <a:pt x="55" y="33"/>
                    </a:lnTo>
                    <a:lnTo>
                      <a:pt x="52" y="38"/>
                    </a:lnTo>
                    <a:lnTo>
                      <a:pt x="51" y="42"/>
                    </a:lnTo>
                    <a:lnTo>
                      <a:pt x="46" y="46"/>
                    </a:lnTo>
                    <a:lnTo>
                      <a:pt x="43" y="49"/>
                    </a:lnTo>
                    <a:lnTo>
                      <a:pt x="38" y="52"/>
                    </a:lnTo>
                    <a:lnTo>
                      <a:pt x="33" y="54"/>
                    </a:lnTo>
                    <a:lnTo>
                      <a:pt x="28" y="55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00"/>
              </a:p>
            </p:txBody>
          </p:sp>
          <p:sp>
            <p:nvSpPr>
              <p:cNvPr id="76" name="Freeform 1417"/>
              <p:cNvSpPr/>
              <p:nvPr>
                <p:custDataLst>
                  <p:tags r:id="rId74"/>
                </p:custDataLst>
              </p:nvPr>
            </p:nvSpPr>
            <p:spPr bwMode="auto">
              <a:xfrm>
                <a:off x="9794875" y="1265238"/>
                <a:ext cx="42863" cy="44450"/>
              </a:xfrm>
              <a:custGeom>
                <a:avLst/>
                <a:gdLst>
                  <a:gd name="T0" fmla="*/ 28 w 55"/>
                  <a:gd name="T1" fmla="*/ 0 h 55"/>
                  <a:gd name="T2" fmla="*/ 28 w 55"/>
                  <a:gd name="T3" fmla="*/ 0 h 55"/>
                  <a:gd name="T4" fmla="*/ 22 w 55"/>
                  <a:gd name="T5" fmla="*/ 0 h 55"/>
                  <a:gd name="T6" fmla="*/ 17 w 55"/>
                  <a:gd name="T7" fmla="*/ 2 h 55"/>
                  <a:gd name="T8" fmla="*/ 12 w 55"/>
                  <a:gd name="T9" fmla="*/ 5 h 55"/>
                  <a:gd name="T10" fmla="*/ 7 w 55"/>
                  <a:gd name="T11" fmla="*/ 7 h 55"/>
                  <a:gd name="T12" fmla="*/ 4 w 55"/>
                  <a:gd name="T13" fmla="*/ 12 h 55"/>
                  <a:gd name="T14" fmla="*/ 2 w 55"/>
                  <a:gd name="T15" fmla="*/ 16 h 55"/>
                  <a:gd name="T16" fmla="*/ 0 w 55"/>
                  <a:gd name="T17" fmla="*/ 22 h 55"/>
                  <a:gd name="T18" fmla="*/ 0 w 55"/>
                  <a:gd name="T19" fmla="*/ 28 h 55"/>
                  <a:gd name="T20" fmla="*/ 0 w 55"/>
                  <a:gd name="T21" fmla="*/ 28 h 55"/>
                  <a:gd name="T22" fmla="*/ 0 w 55"/>
                  <a:gd name="T23" fmla="*/ 33 h 55"/>
                  <a:gd name="T24" fmla="*/ 2 w 55"/>
                  <a:gd name="T25" fmla="*/ 38 h 55"/>
                  <a:gd name="T26" fmla="*/ 4 w 55"/>
                  <a:gd name="T27" fmla="*/ 44 h 55"/>
                  <a:gd name="T28" fmla="*/ 7 w 55"/>
                  <a:gd name="T29" fmla="*/ 48 h 55"/>
                  <a:gd name="T30" fmla="*/ 12 w 55"/>
                  <a:gd name="T31" fmla="*/ 51 h 55"/>
                  <a:gd name="T32" fmla="*/ 17 w 55"/>
                  <a:gd name="T33" fmla="*/ 54 h 55"/>
                  <a:gd name="T34" fmla="*/ 22 w 55"/>
                  <a:gd name="T35" fmla="*/ 55 h 55"/>
                  <a:gd name="T36" fmla="*/ 28 w 55"/>
                  <a:gd name="T37" fmla="*/ 55 h 55"/>
                  <a:gd name="T38" fmla="*/ 28 w 55"/>
                  <a:gd name="T39" fmla="*/ 55 h 55"/>
                  <a:gd name="T40" fmla="*/ 33 w 55"/>
                  <a:gd name="T41" fmla="*/ 55 h 55"/>
                  <a:gd name="T42" fmla="*/ 39 w 55"/>
                  <a:gd name="T43" fmla="*/ 54 h 55"/>
                  <a:gd name="T44" fmla="*/ 43 w 55"/>
                  <a:gd name="T45" fmla="*/ 51 h 55"/>
                  <a:gd name="T46" fmla="*/ 48 w 55"/>
                  <a:gd name="T47" fmla="*/ 48 h 55"/>
                  <a:gd name="T48" fmla="*/ 51 w 55"/>
                  <a:gd name="T49" fmla="*/ 44 h 55"/>
                  <a:gd name="T50" fmla="*/ 54 w 55"/>
                  <a:gd name="T51" fmla="*/ 38 h 55"/>
                  <a:gd name="T52" fmla="*/ 55 w 55"/>
                  <a:gd name="T53" fmla="*/ 33 h 55"/>
                  <a:gd name="T54" fmla="*/ 55 w 55"/>
                  <a:gd name="T55" fmla="*/ 28 h 55"/>
                  <a:gd name="T56" fmla="*/ 55 w 55"/>
                  <a:gd name="T57" fmla="*/ 28 h 55"/>
                  <a:gd name="T58" fmla="*/ 55 w 55"/>
                  <a:gd name="T59" fmla="*/ 22 h 55"/>
                  <a:gd name="T60" fmla="*/ 54 w 55"/>
                  <a:gd name="T61" fmla="*/ 16 h 55"/>
                  <a:gd name="T62" fmla="*/ 51 w 55"/>
                  <a:gd name="T63" fmla="*/ 12 h 55"/>
                  <a:gd name="T64" fmla="*/ 48 w 55"/>
                  <a:gd name="T65" fmla="*/ 7 h 55"/>
                  <a:gd name="T66" fmla="*/ 43 w 55"/>
                  <a:gd name="T67" fmla="*/ 5 h 55"/>
                  <a:gd name="T68" fmla="*/ 39 w 55"/>
                  <a:gd name="T69" fmla="*/ 2 h 55"/>
                  <a:gd name="T70" fmla="*/ 33 w 55"/>
                  <a:gd name="T71" fmla="*/ 0 h 55"/>
                  <a:gd name="T72" fmla="*/ 28 w 55"/>
                  <a:gd name="T73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55" h="55">
                    <a:moveTo>
                      <a:pt x="28" y="0"/>
                    </a:moveTo>
                    <a:lnTo>
                      <a:pt x="28" y="0"/>
                    </a:lnTo>
                    <a:lnTo>
                      <a:pt x="22" y="0"/>
                    </a:lnTo>
                    <a:lnTo>
                      <a:pt x="17" y="2"/>
                    </a:lnTo>
                    <a:lnTo>
                      <a:pt x="12" y="5"/>
                    </a:lnTo>
                    <a:lnTo>
                      <a:pt x="7" y="7"/>
                    </a:lnTo>
                    <a:lnTo>
                      <a:pt x="4" y="12"/>
                    </a:lnTo>
                    <a:lnTo>
                      <a:pt x="2" y="16"/>
                    </a:lnTo>
                    <a:lnTo>
                      <a:pt x="0" y="22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0" y="33"/>
                    </a:lnTo>
                    <a:lnTo>
                      <a:pt x="2" y="38"/>
                    </a:lnTo>
                    <a:lnTo>
                      <a:pt x="4" y="44"/>
                    </a:lnTo>
                    <a:lnTo>
                      <a:pt x="7" y="48"/>
                    </a:lnTo>
                    <a:lnTo>
                      <a:pt x="12" y="51"/>
                    </a:lnTo>
                    <a:lnTo>
                      <a:pt x="17" y="54"/>
                    </a:lnTo>
                    <a:lnTo>
                      <a:pt x="22" y="55"/>
                    </a:lnTo>
                    <a:lnTo>
                      <a:pt x="28" y="55"/>
                    </a:lnTo>
                    <a:lnTo>
                      <a:pt x="28" y="55"/>
                    </a:lnTo>
                    <a:lnTo>
                      <a:pt x="33" y="55"/>
                    </a:lnTo>
                    <a:lnTo>
                      <a:pt x="39" y="54"/>
                    </a:lnTo>
                    <a:lnTo>
                      <a:pt x="43" y="51"/>
                    </a:lnTo>
                    <a:lnTo>
                      <a:pt x="48" y="48"/>
                    </a:lnTo>
                    <a:lnTo>
                      <a:pt x="51" y="44"/>
                    </a:lnTo>
                    <a:lnTo>
                      <a:pt x="54" y="38"/>
                    </a:lnTo>
                    <a:lnTo>
                      <a:pt x="55" y="33"/>
                    </a:lnTo>
                    <a:lnTo>
                      <a:pt x="55" y="28"/>
                    </a:lnTo>
                    <a:lnTo>
                      <a:pt x="55" y="28"/>
                    </a:lnTo>
                    <a:lnTo>
                      <a:pt x="55" y="22"/>
                    </a:lnTo>
                    <a:lnTo>
                      <a:pt x="54" y="16"/>
                    </a:lnTo>
                    <a:lnTo>
                      <a:pt x="51" y="12"/>
                    </a:lnTo>
                    <a:lnTo>
                      <a:pt x="48" y="7"/>
                    </a:lnTo>
                    <a:lnTo>
                      <a:pt x="43" y="5"/>
                    </a:lnTo>
                    <a:lnTo>
                      <a:pt x="39" y="2"/>
                    </a:lnTo>
                    <a:lnTo>
                      <a:pt x="33" y="0"/>
                    </a:lnTo>
                    <a:lnTo>
                      <a:pt x="2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00"/>
              </a:p>
            </p:txBody>
          </p:sp>
          <p:sp>
            <p:nvSpPr>
              <p:cNvPr id="77" name="Freeform 1418"/>
              <p:cNvSpPr>
                <a:spLocks noEditPoints="1"/>
              </p:cNvSpPr>
              <p:nvPr>
                <p:custDataLst>
                  <p:tags r:id="rId75"/>
                </p:custDataLst>
              </p:nvPr>
            </p:nvSpPr>
            <p:spPr bwMode="auto">
              <a:xfrm>
                <a:off x="9794875" y="1265238"/>
                <a:ext cx="42863" cy="44450"/>
              </a:xfrm>
              <a:custGeom>
                <a:avLst/>
                <a:gdLst>
                  <a:gd name="T0" fmla="*/ 28 w 55"/>
                  <a:gd name="T1" fmla="*/ 54 h 55"/>
                  <a:gd name="T2" fmla="*/ 17 w 55"/>
                  <a:gd name="T3" fmla="*/ 52 h 55"/>
                  <a:gd name="T4" fmla="*/ 9 w 55"/>
                  <a:gd name="T5" fmla="*/ 46 h 55"/>
                  <a:gd name="T6" fmla="*/ 3 w 55"/>
                  <a:gd name="T7" fmla="*/ 38 h 55"/>
                  <a:gd name="T8" fmla="*/ 2 w 55"/>
                  <a:gd name="T9" fmla="*/ 28 h 55"/>
                  <a:gd name="T10" fmla="*/ 2 w 55"/>
                  <a:gd name="T11" fmla="*/ 22 h 55"/>
                  <a:gd name="T12" fmla="*/ 6 w 55"/>
                  <a:gd name="T13" fmla="*/ 13 h 55"/>
                  <a:gd name="T14" fmla="*/ 13 w 55"/>
                  <a:gd name="T15" fmla="*/ 6 h 55"/>
                  <a:gd name="T16" fmla="*/ 22 w 55"/>
                  <a:gd name="T17" fmla="*/ 2 h 55"/>
                  <a:gd name="T18" fmla="*/ 28 w 55"/>
                  <a:gd name="T19" fmla="*/ 2 h 55"/>
                  <a:gd name="T20" fmla="*/ 38 w 55"/>
                  <a:gd name="T21" fmla="*/ 3 h 55"/>
                  <a:gd name="T22" fmla="*/ 46 w 55"/>
                  <a:gd name="T23" fmla="*/ 9 h 55"/>
                  <a:gd name="T24" fmla="*/ 52 w 55"/>
                  <a:gd name="T25" fmla="*/ 18 h 55"/>
                  <a:gd name="T26" fmla="*/ 54 w 55"/>
                  <a:gd name="T27" fmla="*/ 28 h 55"/>
                  <a:gd name="T28" fmla="*/ 54 w 55"/>
                  <a:gd name="T29" fmla="*/ 33 h 55"/>
                  <a:gd name="T30" fmla="*/ 49 w 55"/>
                  <a:gd name="T31" fmla="*/ 42 h 55"/>
                  <a:gd name="T32" fmla="*/ 42 w 55"/>
                  <a:gd name="T33" fmla="*/ 49 h 55"/>
                  <a:gd name="T34" fmla="*/ 33 w 55"/>
                  <a:gd name="T35" fmla="*/ 54 h 55"/>
                  <a:gd name="T36" fmla="*/ 28 w 55"/>
                  <a:gd name="T37" fmla="*/ 0 h 55"/>
                  <a:gd name="T38" fmla="*/ 22 w 55"/>
                  <a:gd name="T39" fmla="*/ 0 h 55"/>
                  <a:gd name="T40" fmla="*/ 13 w 55"/>
                  <a:gd name="T41" fmla="*/ 5 h 55"/>
                  <a:gd name="T42" fmla="*/ 6 w 55"/>
                  <a:gd name="T43" fmla="*/ 12 h 55"/>
                  <a:gd name="T44" fmla="*/ 2 w 55"/>
                  <a:gd name="T45" fmla="*/ 22 h 55"/>
                  <a:gd name="T46" fmla="*/ 0 w 55"/>
                  <a:gd name="T47" fmla="*/ 28 h 55"/>
                  <a:gd name="T48" fmla="*/ 3 w 55"/>
                  <a:gd name="T49" fmla="*/ 38 h 55"/>
                  <a:gd name="T50" fmla="*/ 9 w 55"/>
                  <a:gd name="T51" fmla="*/ 46 h 55"/>
                  <a:gd name="T52" fmla="*/ 17 w 55"/>
                  <a:gd name="T53" fmla="*/ 52 h 55"/>
                  <a:gd name="T54" fmla="*/ 28 w 55"/>
                  <a:gd name="T55" fmla="*/ 55 h 55"/>
                  <a:gd name="T56" fmla="*/ 33 w 55"/>
                  <a:gd name="T57" fmla="*/ 54 h 55"/>
                  <a:gd name="T58" fmla="*/ 43 w 55"/>
                  <a:gd name="T59" fmla="*/ 49 h 55"/>
                  <a:gd name="T60" fmla="*/ 51 w 55"/>
                  <a:gd name="T61" fmla="*/ 42 h 55"/>
                  <a:gd name="T62" fmla="*/ 55 w 55"/>
                  <a:gd name="T63" fmla="*/ 33 h 55"/>
                  <a:gd name="T64" fmla="*/ 55 w 55"/>
                  <a:gd name="T65" fmla="*/ 28 h 55"/>
                  <a:gd name="T66" fmla="*/ 52 w 55"/>
                  <a:gd name="T67" fmla="*/ 18 h 55"/>
                  <a:gd name="T68" fmla="*/ 46 w 55"/>
                  <a:gd name="T69" fmla="*/ 9 h 55"/>
                  <a:gd name="T70" fmla="*/ 38 w 55"/>
                  <a:gd name="T71" fmla="*/ 3 h 55"/>
                  <a:gd name="T72" fmla="*/ 28 w 55"/>
                  <a:gd name="T73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55" h="55">
                    <a:moveTo>
                      <a:pt x="28" y="54"/>
                    </a:moveTo>
                    <a:lnTo>
                      <a:pt x="28" y="54"/>
                    </a:lnTo>
                    <a:lnTo>
                      <a:pt x="22" y="54"/>
                    </a:lnTo>
                    <a:lnTo>
                      <a:pt x="17" y="52"/>
                    </a:lnTo>
                    <a:lnTo>
                      <a:pt x="13" y="49"/>
                    </a:lnTo>
                    <a:lnTo>
                      <a:pt x="9" y="46"/>
                    </a:lnTo>
                    <a:lnTo>
                      <a:pt x="6" y="42"/>
                    </a:lnTo>
                    <a:lnTo>
                      <a:pt x="3" y="38"/>
                    </a:lnTo>
                    <a:lnTo>
                      <a:pt x="2" y="33"/>
                    </a:lnTo>
                    <a:lnTo>
                      <a:pt x="2" y="28"/>
                    </a:lnTo>
                    <a:lnTo>
                      <a:pt x="2" y="28"/>
                    </a:lnTo>
                    <a:lnTo>
                      <a:pt x="2" y="22"/>
                    </a:lnTo>
                    <a:lnTo>
                      <a:pt x="3" y="18"/>
                    </a:lnTo>
                    <a:lnTo>
                      <a:pt x="6" y="13"/>
                    </a:lnTo>
                    <a:lnTo>
                      <a:pt x="9" y="9"/>
                    </a:lnTo>
                    <a:lnTo>
                      <a:pt x="13" y="6"/>
                    </a:lnTo>
                    <a:lnTo>
                      <a:pt x="17" y="3"/>
                    </a:lnTo>
                    <a:lnTo>
                      <a:pt x="22" y="2"/>
                    </a:lnTo>
                    <a:lnTo>
                      <a:pt x="28" y="2"/>
                    </a:lnTo>
                    <a:lnTo>
                      <a:pt x="28" y="2"/>
                    </a:lnTo>
                    <a:lnTo>
                      <a:pt x="33" y="2"/>
                    </a:lnTo>
                    <a:lnTo>
                      <a:pt x="38" y="3"/>
                    </a:lnTo>
                    <a:lnTo>
                      <a:pt x="42" y="6"/>
                    </a:lnTo>
                    <a:lnTo>
                      <a:pt x="46" y="9"/>
                    </a:lnTo>
                    <a:lnTo>
                      <a:pt x="49" y="13"/>
                    </a:lnTo>
                    <a:lnTo>
                      <a:pt x="52" y="18"/>
                    </a:lnTo>
                    <a:lnTo>
                      <a:pt x="54" y="22"/>
                    </a:lnTo>
                    <a:lnTo>
                      <a:pt x="54" y="28"/>
                    </a:lnTo>
                    <a:lnTo>
                      <a:pt x="54" y="28"/>
                    </a:lnTo>
                    <a:lnTo>
                      <a:pt x="54" y="33"/>
                    </a:lnTo>
                    <a:lnTo>
                      <a:pt x="52" y="38"/>
                    </a:lnTo>
                    <a:lnTo>
                      <a:pt x="49" y="42"/>
                    </a:lnTo>
                    <a:lnTo>
                      <a:pt x="46" y="46"/>
                    </a:lnTo>
                    <a:lnTo>
                      <a:pt x="42" y="49"/>
                    </a:lnTo>
                    <a:lnTo>
                      <a:pt x="38" y="52"/>
                    </a:lnTo>
                    <a:lnTo>
                      <a:pt x="33" y="54"/>
                    </a:lnTo>
                    <a:lnTo>
                      <a:pt x="28" y="54"/>
                    </a:lnTo>
                    <a:close/>
                    <a:moveTo>
                      <a:pt x="28" y="0"/>
                    </a:moveTo>
                    <a:lnTo>
                      <a:pt x="28" y="0"/>
                    </a:lnTo>
                    <a:lnTo>
                      <a:pt x="22" y="0"/>
                    </a:lnTo>
                    <a:lnTo>
                      <a:pt x="17" y="3"/>
                    </a:lnTo>
                    <a:lnTo>
                      <a:pt x="13" y="5"/>
                    </a:lnTo>
                    <a:lnTo>
                      <a:pt x="9" y="9"/>
                    </a:lnTo>
                    <a:lnTo>
                      <a:pt x="6" y="12"/>
                    </a:lnTo>
                    <a:lnTo>
                      <a:pt x="3" y="18"/>
                    </a:lnTo>
                    <a:lnTo>
                      <a:pt x="2" y="22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33"/>
                    </a:lnTo>
                    <a:lnTo>
                      <a:pt x="3" y="38"/>
                    </a:lnTo>
                    <a:lnTo>
                      <a:pt x="6" y="42"/>
                    </a:lnTo>
                    <a:lnTo>
                      <a:pt x="9" y="46"/>
                    </a:lnTo>
                    <a:lnTo>
                      <a:pt x="13" y="49"/>
                    </a:lnTo>
                    <a:lnTo>
                      <a:pt x="17" y="52"/>
                    </a:lnTo>
                    <a:lnTo>
                      <a:pt x="22" y="54"/>
                    </a:lnTo>
                    <a:lnTo>
                      <a:pt x="28" y="55"/>
                    </a:lnTo>
                    <a:lnTo>
                      <a:pt x="28" y="55"/>
                    </a:lnTo>
                    <a:lnTo>
                      <a:pt x="33" y="54"/>
                    </a:lnTo>
                    <a:lnTo>
                      <a:pt x="38" y="52"/>
                    </a:lnTo>
                    <a:lnTo>
                      <a:pt x="43" y="49"/>
                    </a:lnTo>
                    <a:lnTo>
                      <a:pt x="46" y="46"/>
                    </a:lnTo>
                    <a:lnTo>
                      <a:pt x="51" y="42"/>
                    </a:lnTo>
                    <a:lnTo>
                      <a:pt x="52" y="38"/>
                    </a:lnTo>
                    <a:lnTo>
                      <a:pt x="55" y="33"/>
                    </a:lnTo>
                    <a:lnTo>
                      <a:pt x="55" y="28"/>
                    </a:lnTo>
                    <a:lnTo>
                      <a:pt x="55" y="28"/>
                    </a:lnTo>
                    <a:lnTo>
                      <a:pt x="55" y="22"/>
                    </a:lnTo>
                    <a:lnTo>
                      <a:pt x="52" y="18"/>
                    </a:lnTo>
                    <a:lnTo>
                      <a:pt x="51" y="12"/>
                    </a:lnTo>
                    <a:lnTo>
                      <a:pt x="46" y="9"/>
                    </a:lnTo>
                    <a:lnTo>
                      <a:pt x="43" y="5"/>
                    </a:lnTo>
                    <a:lnTo>
                      <a:pt x="38" y="3"/>
                    </a:lnTo>
                    <a:lnTo>
                      <a:pt x="33" y="0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CB41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00"/>
              </a:p>
            </p:txBody>
          </p:sp>
          <p:sp>
            <p:nvSpPr>
              <p:cNvPr id="78" name="Freeform 1419"/>
              <p:cNvSpPr/>
              <p:nvPr>
                <p:custDataLst>
                  <p:tags r:id="rId76"/>
                </p:custDataLst>
              </p:nvPr>
            </p:nvSpPr>
            <p:spPr bwMode="auto">
              <a:xfrm>
                <a:off x="9794875" y="1266825"/>
                <a:ext cx="41275" cy="41275"/>
              </a:xfrm>
              <a:custGeom>
                <a:avLst/>
                <a:gdLst>
                  <a:gd name="T0" fmla="*/ 26 w 52"/>
                  <a:gd name="T1" fmla="*/ 52 h 52"/>
                  <a:gd name="T2" fmla="*/ 26 w 52"/>
                  <a:gd name="T3" fmla="*/ 52 h 52"/>
                  <a:gd name="T4" fmla="*/ 20 w 52"/>
                  <a:gd name="T5" fmla="*/ 52 h 52"/>
                  <a:gd name="T6" fmla="*/ 15 w 52"/>
                  <a:gd name="T7" fmla="*/ 50 h 52"/>
                  <a:gd name="T8" fmla="*/ 11 w 52"/>
                  <a:gd name="T9" fmla="*/ 47 h 52"/>
                  <a:gd name="T10" fmla="*/ 7 w 52"/>
                  <a:gd name="T11" fmla="*/ 44 h 52"/>
                  <a:gd name="T12" fmla="*/ 4 w 52"/>
                  <a:gd name="T13" fmla="*/ 40 h 52"/>
                  <a:gd name="T14" fmla="*/ 1 w 52"/>
                  <a:gd name="T15" fmla="*/ 36 h 52"/>
                  <a:gd name="T16" fmla="*/ 0 w 52"/>
                  <a:gd name="T17" fmla="*/ 31 h 52"/>
                  <a:gd name="T18" fmla="*/ 0 w 52"/>
                  <a:gd name="T19" fmla="*/ 26 h 52"/>
                  <a:gd name="T20" fmla="*/ 0 w 52"/>
                  <a:gd name="T21" fmla="*/ 26 h 52"/>
                  <a:gd name="T22" fmla="*/ 0 w 52"/>
                  <a:gd name="T23" fmla="*/ 20 h 52"/>
                  <a:gd name="T24" fmla="*/ 1 w 52"/>
                  <a:gd name="T25" fmla="*/ 16 h 52"/>
                  <a:gd name="T26" fmla="*/ 4 w 52"/>
                  <a:gd name="T27" fmla="*/ 11 h 52"/>
                  <a:gd name="T28" fmla="*/ 7 w 52"/>
                  <a:gd name="T29" fmla="*/ 7 h 52"/>
                  <a:gd name="T30" fmla="*/ 11 w 52"/>
                  <a:gd name="T31" fmla="*/ 4 h 52"/>
                  <a:gd name="T32" fmla="*/ 15 w 52"/>
                  <a:gd name="T33" fmla="*/ 1 h 52"/>
                  <a:gd name="T34" fmla="*/ 20 w 52"/>
                  <a:gd name="T35" fmla="*/ 0 h 52"/>
                  <a:gd name="T36" fmla="*/ 26 w 52"/>
                  <a:gd name="T37" fmla="*/ 0 h 52"/>
                  <a:gd name="T38" fmla="*/ 26 w 52"/>
                  <a:gd name="T39" fmla="*/ 0 h 52"/>
                  <a:gd name="T40" fmla="*/ 31 w 52"/>
                  <a:gd name="T41" fmla="*/ 0 h 52"/>
                  <a:gd name="T42" fmla="*/ 36 w 52"/>
                  <a:gd name="T43" fmla="*/ 1 h 52"/>
                  <a:gd name="T44" fmla="*/ 40 w 52"/>
                  <a:gd name="T45" fmla="*/ 4 h 52"/>
                  <a:gd name="T46" fmla="*/ 44 w 52"/>
                  <a:gd name="T47" fmla="*/ 7 h 52"/>
                  <a:gd name="T48" fmla="*/ 47 w 52"/>
                  <a:gd name="T49" fmla="*/ 11 h 52"/>
                  <a:gd name="T50" fmla="*/ 50 w 52"/>
                  <a:gd name="T51" fmla="*/ 16 h 52"/>
                  <a:gd name="T52" fmla="*/ 52 w 52"/>
                  <a:gd name="T53" fmla="*/ 20 h 52"/>
                  <a:gd name="T54" fmla="*/ 52 w 52"/>
                  <a:gd name="T55" fmla="*/ 26 h 52"/>
                  <a:gd name="T56" fmla="*/ 52 w 52"/>
                  <a:gd name="T57" fmla="*/ 26 h 52"/>
                  <a:gd name="T58" fmla="*/ 52 w 52"/>
                  <a:gd name="T59" fmla="*/ 31 h 52"/>
                  <a:gd name="T60" fmla="*/ 50 w 52"/>
                  <a:gd name="T61" fmla="*/ 36 h 52"/>
                  <a:gd name="T62" fmla="*/ 47 w 52"/>
                  <a:gd name="T63" fmla="*/ 40 h 52"/>
                  <a:gd name="T64" fmla="*/ 44 w 52"/>
                  <a:gd name="T65" fmla="*/ 44 h 52"/>
                  <a:gd name="T66" fmla="*/ 40 w 52"/>
                  <a:gd name="T67" fmla="*/ 47 h 52"/>
                  <a:gd name="T68" fmla="*/ 36 w 52"/>
                  <a:gd name="T69" fmla="*/ 50 h 52"/>
                  <a:gd name="T70" fmla="*/ 31 w 52"/>
                  <a:gd name="T71" fmla="*/ 52 h 52"/>
                  <a:gd name="T72" fmla="*/ 26 w 52"/>
                  <a:gd name="T73" fmla="*/ 5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52" h="52">
                    <a:moveTo>
                      <a:pt x="26" y="52"/>
                    </a:moveTo>
                    <a:lnTo>
                      <a:pt x="26" y="52"/>
                    </a:lnTo>
                    <a:lnTo>
                      <a:pt x="20" y="52"/>
                    </a:lnTo>
                    <a:lnTo>
                      <a:pt x="15" y="50"/>
                    </a:lnTo>
                    <a:lnTo>
                      <a:pt x="11" y="47"/>
                    </a:lnTo>
                    <a:lnTo>
                      <a:pt x="7" y="44"/>
                    </a:lnTo>
                    <a:lnTo>
                      <a:pt x="4" y="40"/>
                    </a:lnTo>
                    <a:lnTo>
                      <a:pt x="1" y="36"/>
                    </a:lnTo>
                    <a:lnTo>
                      <a:pt x="0" y="31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0" y="20"/>
                    </a:lnTo>
                    <a:lnTo>
                      <a:pt x="1" y="16"/>
                    </a:lnTo>
                    <a:lnTo>
                      <a:pt x="4" y="11"/>
                    </a:lnTo>
                    <a:lnTo>
                      <a:pt x="7" y="7"/>
                    </a:lnTo>
                    <a:lnTo>
                      <a:pt x="11" y="4"/>
                    </a:lnTo>
                    <a:lnTo>
                      <a:pt x="15" y="1"/>
                    </a:lnTo>
                    <a:lnTo>
                      <a:pt x="20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31" y="0"/>
                    </a:lnTo>
                    <a:lnTo>
                      <a:pt x="36" y="1"/>
                    </a:lnTo>
                    <a:lnTo>
                      <a:pt x="40" y="4"/>
                    </a:lnTo>
                    <a:lnTo>
                      <a:pt x="44" y="7"/>
                    </a:lnTo>
                    <a:lnTo>
                      <a:pt x="47" y="11"/>
                    </a:lnTo>
                    <a:lnTo>
                      <a:pt x="50" y="16"/>
                    </a:lnTo>
                    <a:lnTo>
                      <a:pt x="52" y="20"/>
                    </a:lnTo>
                    <a:lnTo>
                      <a:pt x="52" y="26"/>
                    </a:lnTo>
                    <a:lnTo>
                      <a:pt x="52" y="26"/>
                    </a:lnTo>
                    <a:lnTo>
                      <a:pt x="52" y="31"/>
                    </a:lnTo>
                    <a:lnTo>
                      <a:pt x="50" y="36"/>
                    </a:lnTo>
                    <a:lnTo>
                      <a:pt x="47" y="40"/>
                    </a:lnTo>
                    <a:lnTo>
                      <a:pt x="44" y="44"/>
                    </a:lnTo>
                    <a:lnTo>
                      <a:pt x="40" y="47"/>
                    </a:lnTo>
                    <a:lnTo>
                      <a:pt x="36" y="50"/>
                    </a:lnTo>
                    <a:lnTo>
                      <a:pt x="31" y="52"/>
                    </a:lnTo>
                    <a:lnTo>
                      <a:pt x="26" y="5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00"/>
              </a:p>
            </p:txBody>
          </p:sp>
          <p:sp>
            <p:nvSpPr>
              <p:cNvPr id="79" name="Freeform 1420"/>
              <p:cNvSpPr/>
              <p:nvPr>
                <p:custDataLst>
                  <p:tags r:id="rId77"/>
                </p:custDataLst>
              </p:nvPr>
            </p:nvSpPr>
            <p:spPr bwMode="auto">
              <a:xfrm>
                <a:off x="9794875" y="1265238"/>
                <a:ext cx="42863" cy="44450"/>
              </a:xfrm>
              <a:custGeom>
                <a:avLst/>
                <a:gdLst>
                  <a:gd name="T0" fmla="*/ 28 w 55"/>
                  <a:gd name="T1" fmla="*/ 0 h 55"/>
                  <a:gd name="T2" fmla="*/ 28 w 55"/>
                  <a:gd name="T3" fmla="*/ 0 h 55"/>
                  <a:gd name="T4" fmla="*/ 22 w 55"/>
                  <a:gd name="T5" fmla="*/ 0 h 55"/>
                  <a:gd name="T6" fmla="*/ 17 w 55"/>
                  <a:gd name="T7" fmla="*/ 3 h 55"/>
                  <a:gd name="T8" fmla="*/ 13 w 55"/>
                  <a:gd name="T9" fmla="*/ 5 h 55"/>
                  <a:gd name="T10" fmla="*/ 9 w 55"/>
                  <a:gd name="T11" fmla="*/ 9 h 55"/>
                  <a:gd name="T12" fmla="*/ 6 w 55"/>
                  <a:gd name="T13" fmla="*/ 12 h 55"/>
                  <a:gd name="T14" fmla="*/ 3 w 55"/>
                  <a:gd name="T15" fmla="*/ 18 h 55"/>
                  <a:gd name="T16" fmla="*/ 2 w 55"/>
                  <a:gd name="T17" fmla="*/ 22 h 55"/>
                  <a:gd name="T18" fmla="*/ 0 w 55"/>
                  <a:gd name="T19" fmla="*/ 28 h 55"/>
                  <a:gd name="T20" fmla="*/ 0 w 55"/>
                  <a:gd name="T21" fmla="*/ 28 h 55"/>
                  <a:gd name="T22" fmla="*/ 2 w 55"/>
                  <a:gd name="T23" fmla="*/ 33 h 55"/>
                  <a:gd name="T24" fmla="*/ 3 w 55"/>
                  <a:gd name="T25" fmla="*/ 38 h 55"/>
                  <a:gd name="T26" fmla="*/ 6 w 55"/>
                  <a:gd name="T27" fmla="*/ 42 h 55"/>
                  <a:gd name="T28" fmla="*/ 9 w 55"/>
                  <a:gd name="T29" fmla="*/ 46 h 55"/>
                  <a:gd name="T30" fmla="*/ 13 w 55"/>
                  <a:gd name="T31" fmla="*/ 49 h 55"/>
                  <a:gd name="T32" fmla="*/ 17 w 55"/>
                  <a:gd name="T33" fmla="*/ 52 h 55"/>
                  <a:gd name="T34" fmla="*/ 22 w 55"/>
                  <a:gd name="T35" fmla="*/ 54 h 55"/>
                  <a:gd name="T36" fmla="*/ 28 w 55"/>
                  <a:gd name="T37" fmla="*/ 55 h 55"/>
                  <a:gd name="T38" fmla="*/ 28 w 55"/>
                  <a:gd name="T39" fmla="*/ 55 h 55"/>
                  <a:gd name="T40" fmla="*/ 33 w 55"/>
                  <a:gd name="T41" fmla="*/ 54 h 55"/>
                  <a:gd name="T42" fmla="*/ 38 w 55"/>
                  <a:gd name="T43" fmla="*/ 52 h 55"/>
                  <a:gd name="T44" fmla="*/ 43 w 55"/>
                  <a:gd name="T45" fmla="*/ 49 h 55"/>
                  <a:gd name="T46" fmla="*/ 46 w 55"/>
                  <a:gd name="T47" fmla="*/ 46 h 55"/>
                  <a:gd name="T48" fmla="*/ 51 w 55"/>
                  <a:gd name="T49" fmla="*/ 42 h 55"/>
                  <a:gd name="T50" fmla="*/ 52 w 55"/>
                  <a:gd name="T51" fmla="*/ 38 h 55"/>
                  <a:gd name="T52" fmla="*/ 55 w 55"/>
                  <a:gd name="T53" fmla="*/ 33 h 55"/>
                  <a:gd name="T54" fmla="*/ 55 w 55"/>
                  <a:gd name="T55" fmla="*/ 28 h 55"/>
                  <a:gd name="T56" fmla="*/ 55 w 55"/>
                  <a:gd name="T57" fmla="*/ 28 h 55"/>
                  <a:gd name="T58" fmla="*/ 55 w 55"/>
                  <a:gd name="T59" fmla="*/ 22 h 55"/>
                  <a:gd name="T60" fmla="*/ 52 w 55"/>
                  <a:gd name="T61" fmla="*/ 18 h 55"/>
                  <a:gd name="T62" fmla="*/ 51 w 55"/>
                  <a:gd name="T63" fmla="*/ 12 h 55"/>
                  <a:gd name="T64" fmla="*/ 46 w 55"/>
                  <a:gd name="T65" fmla="*/ 9 h 55"/>
                  <a:gd name="T66" fmla="*/ 43 w 55"/>
                  <a:gd name="T67" fmla="*/ 5 h 55"/>
                  <a:gd name="T68" fmla="*/ 38 w 55"/>
                  <a:gd name="T69" fmla="*/ 3 h 55"/>
                  <a:gd name="T70" fmla="*/ 33 w 55"/>
                  <a:gd name="T71" fmla="*/ 0 h 55"/>
                  <a:gd name="T72" fmla="*/ 28 w 55"/>
                  <a:gd name="T73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55" h="55">
                    <a:moveTo>
                      <a:pt x="28" y="0"/>
                    </a:moveTo>
                    <a:lnTo>
                      <a:pt x="28" y="0"/>
                    </a:lnTo>
                    <a:lnTo>
                      <a:pt x="22" y="0"/>
                    </a:lnTo>
                    <a:lnTo>
                      <a:pt x="17" y="3"/>
                    </a:lnTo>
                    <a:lnTo>
                      <a:pt x="13" y="5"/>
                    </a:lnTo>
                    <a:lnTo>
                      <a:pt x="9" y="9"/>
                    </a:lnTo>
                    <a:lnTo>
                      <a:pt x="6" y="12"/>
                    </a:lnTo>
                    <a:lnTo>
                      <a:pt x="3" y="18"/>
                    </a:lnTo>
                    <a:lnTo>
                      <a:pt x="2" y="22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33"/>
                    </a:lnTo>
                    <a:lnTo>
                      <a:pt x="3" y="38"/>
                    </a:lnTo>
                    <a:lnTo>
                      <a:pt x="6" y="42"/>
                    </a:lnTo>
                    <a:lnTo>
                      <a:pt x="9" y="46"/>
                    </a:lnTo>
                    <a:lnTo>
                      <a:pt x="13" y="49"/>
                    </a:lnTo>
                    <a:lnTo>
                      <a:pt x="17" y="52"/>
                    </a:lnTo>
                    <a:lnTo>
                      <a:pt x="22" y="54"/>
                    </a:lnTo>
                    <a:lnTo>
                      <a:pt x="28" y="55"/>
                    </a:lnTo>
                    <a:lnTo>
                      <a:pt x="28" y="55"/>
                    </a:lnTo>
                    <a:lnTo>
                      <a:pt x="33" y="54"/>
                    </a:lnTo>
                    <a:lnTo>
                      <a:pt x="38" y="52"/>
                    </a:lnTo>
                    <a:lnTo>
                      <a:pt x="43" y="49"/>
                    </a:lnTo>
                    <a:lnTo>
                      <a:pt x="46" y="46"/>
                    </a:lnTo>
                    <a:lnTo>
                      <a:pt x="51" y="42"/>
                    </a:lnTo>
                    <a:lnTo>
                      <a:pt x="52" y="38"/>
                    </a:lnTo>
                    <a:lnTo>
                      <a:pt x="55" y="33"/>
                    </a:lnTo>
                    <a:lnTo>
                      <a:pt x="55" y="28"/>
                    </a:lnTo>
                    <a:lnTo>
                      <a:pt x="55" y="28"/>
                    </a:lnTo>
                    <a:lnTo>
                      <a:pt x="55" y="22"/>
                    </a:lnTo>
                    <a:lnTo>
                      <a:pt x="52" y="18"/>
                    </a:lnTo>
                    <a:lnTo>
                      <a:pt x="51" y="12"/>
                    </a:lnTo>
                    <a:lnTo>
                      <a:pt x="46" y="9"/>
                    </a:lnTo>
                    <a:lnTo>
                      <a:pt x="43" y="5"/>
                    </a:lnTo>
                    <a:lnTo>
                      <a:pt x="38" y="3"/>
                    </a:lnTo>
                    <a:lnTo>
                      <a:pt x="33" y="0"/>
                    </a:lnTo>
                    <a:lnTo>
                      <a:pt x="2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00"/>
              </a:p>
            </p:txBody>
          </p:sp>
          <p:sp>
            <p:nvSpPr>
              <p:cNvPr id="80" name="Freeform 1421"/>
              <p:cNvSpPr>
                <a:spLocks noEditPoints="1"/>
              </p:cNvSpPr>
              <p:nvPr>
                <p:custDataLst>
                  <p:tags r:id="rId78"/>
                </p:custDataLst>
              </p:nvPr>
            </p:nvSpPr>
            <p:spPr bwMode="auto">
              <a:xfrm>
                <a:off x="9794875" y="1266825"/>
                <a:ext cx="41275" cy="41275"/>
              </a:xfrm>
              <a:custGeom>
                <a:avLst/>
                <a:gdLst>
                  <a:gd name="T0" fmla="*/ 26 w 52"/>
                  <a:gd name="T1" fmla="*/ 52 h 52"/>
                  <a:gd name="T2" fmla="*/ 15 w 52"/>
                  <a:gd name="T3" fmla="*/ 49 h 52"/>
                  <a:gd name="T4" fmla="*/ 8 w 52"/>
                  <a:gd name="T5" fmla="*/ 44 h 52"/>
                  <a:gd name="T6" fmla="*/ 2 w 52"/>
                  <a:gd name="T7" fmla="*/ 36 h 52"/>
                  <a:gd name="T8" fmla="*/ 0 w 52"/>
                  <a:gd name="T9" fmla="*/ 26 h 52"/>
                  <a:gd name="T10" fmla="*/ 1 w 52"/>
                  <a:gd name="T11" fmla="*/ 20 h 52"/>
                  <a:gd name="T12" fmla="*/ 4 w 52"/>
                  <a:gd name="T13" fmla="*/ 11 h 52"/>
                  <a:gd name="T14" fmla="*/ 11 w 52"/>
                  <a:gd name="T15" fmla="*/ 4 h 52"/>
                  <a:gd name="T16" fmla="*/ 21 w 52"/>
                  <a:gd name="T17" fmla="*/ 0 h 52"/>
                  <a:gd name="T18" fmla="*/ 26 w 52"/>
                  <a:gd name="T19" fmla="*/ 0 h 52"/>
                  <a:gd name="T20" fmla="*/ 36 w 52"/>
                  <a:gd name="T21" fmla="*/ 1 h 52"/>
                  <a:gd name="T22" fmla="*/ 44 w 52"/>
                  <a:gd name="T23" fmla="*/ 7 h 52"/>
                  <a:gd name="T24" fmla="*/ 50 w 52"/>
                  <a:gd name="T25" fmla="*/ 16 h 52"/>
                  <a:gd name="T26" fmla="*/ 52 w 52"/>
                  <a:gd name="T27" fmla="*/ 26 h 52"/>
                  <a:gd name="T28" fmla="*/ 52 w 52"/>
                  <a:gd name="T29" fmla="*/ 30 h 52"/>
                  <a:gd name="T30" fmla="*/ 47 w 52"/>
                  <a:gd name="T31" fmla="*/ 40 h 52"/>
                  <a:gd name="T32" fmla="*/ 40 w 52"/>
                  <a:gd name="T33" fmla="*/ 47 h 52"/>
                  <a:gd name="T34" fmla="*/ 31 w 52"/>
                  <a:gd name="T35" fmla="*/ 50 h 52"/>
                  <a:gd name="T36" fmla="*/ 26 w 52"/>
                  <a:gd name="T37" fmla="*/ 0 h 52"/>
                  <a:gd name="T38" fmla="*/ 20 w 52"/>
                  <a:gd name="T39" fmla="*/ 0 h 52"/>
                  <a:gd name="T40" fmla="*/ 11 w 52"/>
                  <a:gd name="T41" fmla="*/ 4 h 52"/>
                  <a:gd name="T42" fmla="*/ 4 w 52"/>
                  <a:gd name="T43" fmla="*/ 11 h 52"/>
                  <a:gd name="T44" fmla="*/ 0 w 52"/>
                  <a:gd name="T45" fmla="*/ 20 h 52"/>
                  <a:gd name="T46" fmla="*/ 0 w 52"/>
                  <a:gd name="T47" fmla="*/ 26 h 52"/>
                  <a:gd name="T48" fmla="*/ 1 w 52"/>
                  <a:gd name="T49" fmla="*/ 36 h 52"/>
                  <a:gd name="T50" fmla="*/ 7 w 52"/>
                  <a:gd name="T51" fmla="*/ 44 h 52"/>
                  <a:gd name="T52" fmla="*/ 15 w 52"/>
                  <a:gd name="T53" fmla="*/ 50 h 52"/>
                  <a:gd name="T54" fmla="*/ 26 w 52"/>
                  <a:gd name="T55" fmla="*/ 52 h 52"/>
                  <a:gd name="T56" fmla="*/ 31 w 52"/>
                  <a:gd name="T57" fmla="*/ 52 h 52"/>
                  <a:gd name="T58" fmla="*/ 40 w 52"/>
                  <a:gd name="T59" fmla="*/ 47 h 52"/>
                  <a:gd name="T60" fmla="*/ 47 w 52"/>
                  <a:gd name="T61" fmla="*/ 40 h 52"/>
                  <a:gd name="T62" fmla="*/ 52 w 52"/>
                  <a:gd name="T63" fmla="*/ 31 h 52"/>
                  <a:gd name="T64" fmla="*/ 52 w 52"/>
                  <a:gd name="T65" fmla="*/ 26 h 52"/>
                  <a:gd name="T66" fmla="*/ 50 w 52"/>
                  <a:gd name="T67" fmla="*/ 16 h 52"/>
                  <a:gd name="T68" fmla="*/ 44 w 52"/>
                  <a:gd name="T69" fmla="*/ 7 h 52"/>
                  <a:gd name="T70" fmla="*/ 36 w 52"/>
                  <a:gd name="T71" fmla="*/ 1 h 52"/>
                  <a:gd name="T72" fmla="*/ 26 w 52"/>
                  <a:gd name="T73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52" h="52">
                    <a:moveTo>
                      <a:pt x="26" y="52"/>
                    </a:moveTo>
                    <a:lnTo>
                      <a:pt x="26" y="52"/>
                    </a:lnTo>
                    <a:lnTo>
                      <a:pt x="21" y="50"/>
                    </a:lnTo>
                    <a:lnTo>
                      <a:pt x="15" y="49"/>
                    </a:lnTo>
                    <a:lnTo>
                      <a:pt x="11" y="47"/>
                    </a:lnTo>
                    <a:lnTo>
                      <a:pt x="8" y="44"/>
                    </a:lnTo>
                    <a:lnTo>
                      <a:pt x="4" y="40"/>
                    </a:lnTo>
                    <a:lnTo>
                      <a:pt x="2" y="36"/>
                    </a:lnTo>
                    <a:lnTo>
                      <a:pt x="1" y="30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1" y="20"/>
                    </a:lnTo>
                    <a:lnTo>
                      <a:pt x="2" y="16"/>
                    </a:lnTo>
                    <a:lnTo>
                      <a:pt x="4" y="11"/>
                    </a:lnTo>
                    <a:lnTo>
                      <a:pt x="8" y="7"/>
                    </a:lnTo>
                    <a:lnTo>
                      <a:pt x="11" y="4"/>
                    </a:lnTo>
                    <a:lnTo>
                      <a:pt x="15" y="1"/>
                    </a:lnTo>
                    <a:lnTo>
                      <a:pt x="21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31" y="0"/>
                    </a:lnTo>
                    <a:lnTo>
                      <a:pt x="36" y="1"/>
                    </a:lnTo>
                    <a:lnTo>
                      <a:pt x="40" y="4"/>
                    </a:lnTo>
                    <a:lnTo>
                      <a:pt x="44" y="7"/>
                    </a:lnTo>
                    <a:lnTo>
                      <a:pt x="47" y="11"/>
                    </a:lnTo>
                    <a:lnTo>
                      <a:pt x="50" y="16"/>
                    </a:lnTo>
                    <a:lnTo>
                      <a:pt x="52" y="20"/>
                    </a:lnTo>
                    <a:lnTo>
                      <a:pt x="52" y="26"/>
                    </a:lnTo>
                    <a:lnTo>
                      <a:pt x="52" y="26"/>
                    </a:lnTo>
                    <a:lnTo>
                      <a:pt x="52" y="30"/>
                    </a:lnTo>
                    <a:lnTo>
                      <a:pt x="50" y="36"/>
                    </a:lnTo>
                    <a:lnTo>
                      <a:pt x="47" y="40"/>
                    </a:lnTo>
                    <a:lnTo>
                      <a:pt x="44" y="44"/>
                    </a:lnTo>
                    <a:lnTo>
                      <a:pt x="40" y="47"/>
                    </a:lnTo>
                    <a:lnTo>
                      <a:pt x="36" y="49"/>
                    </a:lnTo>
                    <a:lnTo>
                      <a:pt x="31" y="50"/>
                    </a:lnTo>
                    <a:lnTo>
                      <a:pt x="26" y="52"/>
                    </a:lnTo>
                    <a:close/>
                    <a:moveTo>
                      <a:pt x="26" y="0"/>
                    </a:moveTo>
                    <a:lnTo>
                      <a:pt x="26" y="0"/>
                    </a:lnTo>
                    <a:lnTo>
                      <a:pt x="20" y="0"/>
                    </a:lnTo>
                    <a:lnTo>
                      <a:pt x="15" y="1"/>
                    </a:lnTo>
                    <a:lnTo>
                      <a:pt x="11" y="4"/>
                    </a:lnTo>
                    <a:lnTo>
                      <a:pt x="7" y="7"/>
                    </a:lnTo>
                    <a:lnTo>
                      <a:pt x="4" y="11"/>
                    </a:lnTo>
                    <a:lnTo>
                      <a:pt x="1" y="16"/>
                    </a:lnTo>
                    <a:lnTo>
                      <a:pt x="0" y="20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0" y="31"/>
                    </a:lnTo>
                    <a:lnTo>
                      <a:pt x="1" y="36"/>
                    </a:lnTo>
                    <a:lnTo>
                      <a:pt x="4" y="40"/>
                    </a:lnTo>
                    <a:lnTo>
                      <a:pt x="7" y="44"/>
                    </a:lnTo>
                    <a:lnTo>
                      <a:pt x="11" y="47"/>
                    </a:lnTo>
                    <a:lnTo>
                      <a:pt x="15" y="50"/>
                    </a:lnTo>
                    <a:lnTo>
                      <a:pt x="20" y="52"/>
                    </a:lnTo>
                    <a:lnTo>
                      <a:pt x="26" y="52"/>
                    </a:lnTo>
                    <a:lnTo>
                      <a:pt x="26" y="52"/>
                    </a:lnTo>
                    <a:lnTo>
                      <a:pt x="31" y="52"/>
                    </a:lnTo>
                    <a:lnTo>
                      <a:pt x="36" y="50"/>
                    </a:lnTo>
                    <a:lnTo>
                      <a:pt x="40" y="47"/>
                    </a:lnTo>
                    <a:lnTo>
                      <a:pt x="44" y="44"/>
                    </a:lnTo>
                    <a:lnTo>
                      <a:pt x="47" y="40"/>
                    </a:lnTo>
                    <a:lnTo>
                      <a:pt x="50" y="36"/>
                    </a:lnTo>
                    <a:lnTo>
                      <a:pt x="52" y="31"/>
                    </a:lnTo>
                    <a:lnTo>
                      <a:pt x="52" y="26"/>
                    </a:lnTo>
                    <a:lnTo>
                      <a:pt x="52" y="26"/>
                    </a:lnTo>
                    <a:lnTo>
                      <a:pt x="52" y="20"/>
                    </a:lnTo>
                    <a:lnTo>
                      <a:pt x="50" y="16"/>
                    </a:lnTo>
                    <a:lnTo>
                      <a:pt x="47" y="11"/>
                    </a:lnTo>
                    <a:lnTo>
                      <a:pt x="44" y="7"/>
                    </a:lnTo>
                    <a:lnTo>
                      <a:pt x="40" y="4"/>
                    </a:lnTo>
                    <a:lnTo>
                      <a:pt x="36" y="1"/>
                    </a:lnTo>
                    <a:lnTo>
                      <a:pt x="31" y="0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C941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00"/>
              </a:p>
            </p:txBody>
          </p:sp>
          <p:sp>
            <p:nvSpPr>
              <p:cNvPr id="81" name="Freeform 1422"/>
              <p:cNvSpPr/>
              <p:nvPr>
                <p:custDataLst>
                  <p:tags r:id="rId79"/>
                </p:custDataLst>
              </p:nvPr>
            </p:nvSpPr>
            <p:spPr bwMode="auto">
              <a:xfrm>
                <a:off x="9794875" y="1266825"/>
                <a:ext cx="41275" cy="41275"/>
              </a:xfrm>
              <a:custGeom>
                <a:avLst/>
                <a:gdLst>
                  <a:gd name="T0" fmla="*/ 26 w 52"/>
                  <a:gd name="T1" fmla="*/ 52 h 52"/>
                  <a:gd name="T2" fmla="*/ 26 w 52"/>
                  <a:gd name="T3" fmla="*/ 52 h 52"/>
                  <a:gd name="T4" fmla="*/ 21 w 52"/>
                  <a:gd name="T5" fmla="*/ 50 h 52"/>
                  <a:gd name="T6" fmla="*/ 15 w 52"/>
                  <a:gd name="T7" fmla="*/ 49 h 52"/>
                  <a:gd name="T8" fmla="*/ 11 w 52"/>
                  <a:gd name="T9" fmla="*/ 47 h 52"/>
                  <a:gd name="T10" fmla="*/ 8 w 52"/>
                  <a:gd name="T11" fmla="*/ 44 h 52"/>
                  <a:gd name="T12" fmla="*/ 4 w 52"/>
                  <a:gd name="T13" fmla="*/ 40 h 52"/>
                  <a:gd name="T14" fmla="*/ 2 w 52"/>
                  <a:gd name="T15" fmla="*/ 36 h 52"/>
                  <a:gd name="T16" fmla="*/ 1 w 52"/>
                  <a:gd name="T17" fmla="*/ 30 h 52"/>
                  <a:gd name="T18" fmla="*/ 0 w 52"/>
                  <a:gd name="T19" fmla="*/ 26 h 52"/>
                  <a:gd name="T20" fmla="*/ 0 w 52"/>
                  <a:gd name="T21" fmla="*/ 26 h 52"/>
                  <a:gd name="T22" fmla="*/ 1 w 52"/>
                  <a:gd name="T23" fmla="*/ 20 h 52"/>
                  <a:gd name="T24" fmla="*/ 2 w 52"/>
                  <a:gd name="T25" fmla="*/ 16 h 52"/>
                  <a:gd name="T26" fmla="*/ 4 w 52"/>
                  <a:gd name="T27" fmla="*/ 11 h 52"/>
                  <a:gd name="T28" fmla="*/ 8 w 52"/>
                  <a:gd name="T29" fmla="*/ 7 h 52"/>
                  <a:gd name="T30" fmla="*/ 11 w 52"/>
                  <a:gd name="T31" fmla="*/ 4 h 52"/>
                  <a:gd name="T32" fmla="*/ 15 w 52"/>
                  <a:gd name="T33" fmla="*/ 1 h 52"/>
                  <a:gd name="T34" fmla="*/ 21 w 52"/>
                  <a:gd name="T35" fmla="*/ 0 h 52"/>
                  <a:gd name="T36" fmla="*/ 26 w 52"/>
                  <a:gd name="T37" fmla="*/ 0 h 52"/>
                  <a:gd name="T38" fmla="*/ 26 w 52"/>
                  <a:gd name="T39" fmla="*/ 0 h 52"/>
                  <a:gd name="T40" fmla="*/ 31 w 52"/>
                  <a:gd name="T41" fmla="*/ 0 h 52"/>
                  <a:gd name="T42" fmla="*/ 36 w 52"/>
                  <a:gd name="T43" fmla="*/ 1 h 52"/>
                  <a:gd name="T44" fmla="*/ 40 w 52"/>
                  <a:gd name="T45" fmla="*/ 4 h 52"/>
                  <a:gd name="T46" fmla="*/ 44 w 52"/>
                  <a:gd name="T47" fmla="*/ 7 h 52"/>
                  <a:gd name="T48" fmla="*/ 47 w 52"/>
                  <a:gd name="T49" fmla="*/ 11 h 52"/>
                  <a:gd name="T50" fmla="*/ 50 w 52"/>
                  <a:gd name="T51" fmla="*/ 16 h 52"/>
                  <a:gd name="T52" fmla="*/ 52 w 52"/>
                  <a:gd name="T53" fmla="*/ 20 h 52"/>
                  <a:gd name="T54" fmla="*/ 52 w 52"/>
                  <a:gd name="T55" fmla="*/ 26 h 52"/>
                  <a:gd name="T56" fmla="*/ 52 w 52"/>
                  <a:gd name="T57" fmla="*/ 26 h 52"/>
                  <a:gd name="T58" fmla="*/ 52 w 52"/>
                  <a:gd name="T59" fmla="*/ 30 h 52"/>
                  <a:gd name="T60" fmla="*/ 50 w 52"/>
                  <a:gd name="T61" fmla="*/ 36 h 52"/>
                  <a:gd name="T62" fmla="*/ 47 w 52"/>
                  <a:gd name="T63" fmla="*/ 40 h 52"/>
                  <a:gd name="T64" fmla="*/ 44 w 52"/>
                  <a:gd name="T65" fmla="*/ 44 h 52"/>
                  <a:gd name="T66" fmla="*/ 40 w 52"/>
                  <a:gd name="T67" fmla="*/ 47 h 52"/>
                  <a:gd name="T68" fmla="*/ 36 w 52"/>
                  <a:gd name="T69" fmla="*/ 49 h 52"/>
                  <a:gd name="T70" fmla="*/ 31 w 52"/>
                  <a:gd name="T71" fmla="*/ 50 h 52"/>
                  <a:gd name="T72" fmla="*/ 26 w 52"/>
                  <a:gd name="T73" fmla="*/ 5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52" h="52">
                    <a:moveTo>
                      <a:pt x="26" y="52"/>
                    </a:moveTo>
                    <a:lnTo>
                      <a:pt x="26" y="52"/>
                    </a:lnTo>
                    <a:lnTo>
                      <a:pt x="21" y="50"/>
                    </a:lnTo>
                    <a:lnTo>
                      <a:pt x="15" y="49"/>
                    </a:lnTo>
                    <a:lnTo>
                      <a:pt x="11" y="47"/>
                    </a:lnTo>
                    <a:lnTo>
                      <a:pt x="8" y="44"/>
                    </a:lnTo>
                    <a:lnTo>
                      <a:pt x="4" y="40"/>
                    </a:lnTo>
                    <a:lnTo>
                      <a:pt x="2" y="36"/>
                    </a:lnTo>
                    <a:lnTo>
                      <a:pt x="1" y="30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1" y="20"/>
                    </a:lnTo>
                    <a:lnTo>
                      <a:pt x="2" y="16"/>
                    </a:lnTo>
                    <a:lnTo>
                      <a:pt x="4" y="11"/>
                    </a:lnTo>
                    <a:lnTo>
                      <a:pt x="8" y="7"/>
                    </a:lnTo>
                    <a:lnTo>
                      <a:pt x="11" y="4"/>
                    </a:lnTo>
                    <a:lnTo>
                      <a:pt x="15" y="1"/>
                    </a:lnTo>
                    <a:lnTo>
                      <a:pt x="21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31" y="0"/>
                    </a:lnTo>
                    <a:lnTo>
                      <a:pt x="36" y="1"/>
                    </a:lnTo>
                    <a:lnTo>
                      <a:pt x="40" y="4"/>
                    </a:lnTo>
                    <a:lnTo>
                      <a:pt x="44" y="7"/>
                    </a:lnTo>
                    <a:lnTo>
                      <a:pt x="47" y="11"/>
                    </a:lnTo>
                    <a:lnTo>
                      <a:pt x="50" y="16"/>
                    </a:lnTo>
                    <a:lnTo>
                      <a:pt x="52" y="20"/>
                    </a:lnTo>
                    <a:lnTo>
                      <a:pt x="52" y="26"/>
                    </a:lnTo>
                    <a:lnTo>
                      <a:pt x="52" y="26"/>
                    </a:lnTo>
                    <a:lnTo>
                      <a:pt x="52" y="30"/>
                    </a:lnTo>
                    <a:lnTo>
                      <a:pt x="50" y="36"/>
                    </a:lnTo>
                    <a:lnTo>
                      <a:pt x="47" y="40"/>
                    </a:lnTo>
                    <a:lnTo>
                      <a:pt x="44" y="44"/>
                    </a:lnTo>
                    <a:lnTo>
                      <a:pt x="40" y="47"/>
                    </a:lnTo>
                    <a:lnTo>
                      <a:pt x="36" y="49"/>
                    </a:lnTo>
                    <a:lnTo>
                      <a:pt x="31" y="50"/>
                    </a:lnTo>
                    <a:lnTo>
                      <a:pt x="26" y="5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00"/>
              </a:p>
            </p:txBody>
          </p:sp>
          <p:sp>
            <p:nvSpPr>
              <p:cNvPr id="82" name="Freeform 1423"/>
              <p:cNvSpPr/>
              <p:nvPr>
                <p:custDataLst>
                  <p:tags r:id="rId80"/>
                </p:custDataLst>
              </p:nvPr>
            </p:nvSpPr>
            <p:spPr bwMode="auto">
              <a:xfrm>
                <a:off x="9794875" y="1266825"/>
                <a:ext cx="41275" cy="41275"/>
              </a:xfrm>
              <a:custGeom>
                <a:avLst/>
                <a:gdLst>
                  <a:gd name="T0" fmla="*/ 26 w 52"/>
                  <a:gd name="T1" fmla="*/ 0 h 52"/>
                  <a:gd name="T2" fmla="*/ 26 w 52"/>
                  <a:gd name="T3" fmla="*/ 0 h 52"/>
                  <a:gd name="T4" fmla="*/ 20 w 52"/>
                  <a:gd name="T5" fmla="*/ 0 h 52"/>
                  <a:gd name="T6" fmla="*/ 15 w 52"/>
                  <a:gd name="T7" fmla="*/ 1 h 52"/>
                  <a:gd name="T8" fmla="*/ 11 w 52"/>
                  <a:gd name="T9" fmla="*/ 4 h 52"/>
                  <a:gd name="T10" fmla="*/ 7 w 52"/>
                  <a:gd name="T11" fmla="*/ 7 h 52"/>
                  <a:gd name="T12" fmla="*/ 4 w 52"/>
                  <a:gd name="T13" fmla="*/ 11 h 52"/>
                  <a:gd name="T14" fmla="*/ 1 w 52"/>
                  <a:gd name="T15" fmla="*/ 16 h 52"/>
                  <a:gd name="T16" fmla="*/ 0 w 52"/>
                  <a:gd name="T17" fmla="*/ 20 h 52"/>
                  <a:gd name="T18" fmla="*/ 0 w 52"/>
                  <a:gd name="T19" fmla="*/ 26 h 52"/>
                  <a:gd name="T20" fmla="*/ 0 w 52"/>
                  <a:gd name="T21" fmla="*/ 26 h 52"/>
                  <a:gd name="T22" fmla="*/ 0 w 52"/>
                  <a:gd name="T23" fmla="*/ 31 h 52"/>
                  <a:gd name="T24" fmla="*/ 1 w 52"/>
                  <a:gd name="T25" fmla="*/ 36 h 52"/>
                  <a:gd name="T26" fmla="*/ 4 w 52"/>
                  <a:gd name="T27" fmla="*/ 40 h 52"/>
                  <a:gd name="T28" fmla="*/ 7 w 52"/>
                  <a:gd name="T29" fmla="*/ 44 h 52"/>
                  <a:gd name="T30" fmla="*/ 11 w 52"/>
                  <a:gd name="T31" fmla="*/ 47 h 52"/>
                  <a:gd name="T32" fmla="*/ 15 w 52"/>
                  <a:gd name="T33" fmla="*/ 50 h 52"/>
                  <a:gd name="T34" fmla="*/ 20 w 52"/>
                  <a:gd name="T35" fmla="*/ 52 h 52"/>
                  <a:gd name="T36" fmla="*/ 26 w 52"/>
                  <a:gd name="T37" fmla="*/ 52 h 52"/>
                  <a:gd name="T38" fmla="*/ 26 w 52"/>
                  <a:gd name="T39" fmla="*/ 52 h 52"/>
                  <a:gd name="T40" fmla="*/ 31 w 52"/>
                  <a:gd name="T41" fmla="*/ 52 h 52"/>
                  <a:gd name="T42" fmla="*/ 36 w 52"/>
                  <a:gd name="T43" fmla="*/ 50 h 52"/>
                  <a:gd name="T44" fmla="*/ 40 w 52"/>
                  <a:gd name="T45" fmla="*/ 47 h 52"/>
                  <a:gd name="T46" fmla="*/ 44 w 52"/>
                  <a:gd name="T47" fmla="*/ 44 h 52"/>
                  <a:gd name="T48" fmla="*/ 47 w 52"/>
                  <a:gd name="T49" fmla="*/ 40 h 52"/>
                  <a:gd name="T50" fmla="*/ 50 w 52"/>
                  <a:gd name="T51" fmla="*/ 36 h 52"/>
                  <a:gd name="T52" fmla="*/ 52 w 52"/>
                  <a:gd name="T53" fmla="*/ 31 h 52"/>
                  <a:gd name="T54" fmla="*/ 52 w 52"/>
                  <a:gd name="T55" fmla="*/ 26 h 52"/>
                  <a:gd name="T56" fmla="*/ 52 w 52"/>
                  <a:gd name="T57" fmla="*/ 26 h 52"/>
                  <a:gd name="T58" fmla="*/ 52 w 52"/>
                  <a:gd name="T59" fmla="*/ 20 h 52"/>
                  <a:gd name="T60" fmla="*/ 50 w 52"/>
                  <a:gd name="T61" fmla="*/ 16 h 52"/>
                  <a:gd name="T62" fmla="*/ 47 w 52"/>
                  <a:gd name="T63" fmla="*/ 11 h 52"/>
                  <a:gd name="T64" fmla="*/ 44 w 52"/>
                  <a:gd name="T65" fmla="*/ 7 h 52"/>
                  <a:gd name="T66" fmla="*/ 40 w 52"/>
                  <a:gd name="T67" fmla="*/ 4 h 52"/>
                  <a:gd name="T68" fmla="*/ 36 w 52"/>
                  <a:gd name="T69" fmla="*/ 1 h 52"/>
                  <a:gd name="T70" fmla="*/ 31 w 52"/>
                  <a:gd name="T71" fmla="*/ 0 h 52"/>
                  <a:gd name="T72" fmla="*/ 26 w 52"/>
                  <a:gd name="T73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52" h="52">
                    <a:moveTo>
                      <a:pt x="26" y="0"/>
                    </a:moveTo>
                    <a:lnTo>
                      <a:pt x="26" y="0"/>
                    </a:lnTo>
                    <a:lnTo>
                      <a:pt x="20" y="0"/>
                    </a:lnTo>
                    <a:lnTo>
                      <a:pt x="15" y="1"/>
                    </a:lnTo>
                    <a:lnTo>
                      <a:pt x="11" y="4"/>
                    </a:lnTo>
                    <a:lnTo>
                      <a:pt x="7" y="7"/>
                    </a:lnTo>
                    <a:lnTo>
                      <a:pt x="4" y="11"/>
                    </a:lnTo>
                    <a:lnTo>
                      <a:pt x="1" y="16"/>
                    </a:lnTo>
                    <a:lnTo>
                      <a:pt x="0" y="20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0" y="31"/>
                    </a:lnTo>
                    <a:lnTo>
                      <a:pt x="1" y="36"/>
                    </a:lnTo>
                    <a:lnTo>
                      <a:pt x="4" y="40"/>
                    </a:lnTo>
                    <a:lnTo>
                      <a:pt x="7" y="44"/>
                    </a:lnTo>
                    <a:lnTo>
                      <a:pt x="11" y="47"/>
                    </a:lnTo>
                    <a:lnTo>
                      <a:pt x="15" y="50"/>
                    </a:lnTo>
                    <a:lnTo>
                      <a:pt x="20" y="52"/>
                    </a:lnTo>
                    <a:lnTo>
                      <a:pt x="26" y="52"/>
                    </a:lnTo>
                    <a:lnTo>
                      <a:pt x="26" y="52"/>
                    </a:lnTo>
                    <a:lnTo>
                      <a:pt x="31" y="52"/>
                    </a:lnTo>
                    <a:lnTo>
                      <a:pt x="36" y="50"/>
                    </a:lnTo>
                    <a:lnTo>
                      <a:pt x="40" y="47"/>
                    </a:lnTo>
                    <a:lnTo>
                      <a:pt x="44" y="44"/>
                    </a:lnTo>
                    <a:lnTo>
                      <a:pt x="47" y="40"/>
                    </a:lnTo>
                    <a:lnTo>
                      <a:pt x="50" y="36"/>
                    </a:lnTo>
                    <a:lnTo>
                      <a:pt x="52" y="31"/>
                    </a:lnTo>
                    <a:lnTo>
                      <a:pt x="52" y="26"/>
                    </a:lnTo>
                    <a:lnTo>
                      <a:pt x="52" y="26"/>
                    </a:lnTo>
                    <a:lnTo>
                      <a:pt x="52" y="20"/>
                    </a:lnTo>
                    <a:lnTo>
                      <a:pt x="50" y="16"/>
                    </a:lnTo>
                    <a:lnTo>
                      <a:pt x="47" y="11"/>
                    </a:lnTo>
                    <a:lnTo>
                      <a:pt x="44" y="7"/>
                    </a:lnTo>
                    <a:lnTo>
                      <a:pt x="40" y="4"/>
                    </a:lnTo>
                    <a:lnTo>
                      <a:pt x="36" y="1"/>
                    </a:lnTo>
                    <a:lnTo>
                      <a:pt x="31" y="0"/>
                    </a:lnTo>
                    <a:lnTo>
                      <a:pt x="2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00"/>
              </a:p>
            </p:txBody>
          </p:sp>
          <p:sp>
            <p:nvSpPr>
              <p:cNvPr id="83" name="Freeform 1424"/>
              <p:cNvSpPr>
                <a:spLocks noEditPoints="1"/>
              </p:cNvSpPr>
              <p:nvPr>
                <p:custDataLst>
                  <p:tags r:id="rId81"/>
                </p:custDataLst>
              </p:nvPr>
            </p:nvSpPr>
            <p:spPr bwMode="auto">
              <a:xfrm>
                <a:off x="9794875" y="1266825"/>
                <a:ext cx="41275" cy="41275"/>
              </a:xfrm>
              <a:custGeom>
                <a:avLst/>
                <a:gdLst>
                  <a:gd name="T0" fmla="*/ 26 w 52"/>
                  <a:gd name="T1" fmla="*/ 50 h 52"/>
                  <a:gd name="T2" fmla="*/ 15 w 52"/>
                  <a:gd name="T3" fmla="*/ 49 h 52"/>
                  <a:gd name="T4" fmla="*/ 8 w 52"/>
                  <a:gd name="T5" fmla="*/ 43 h 52"/>
                  <a:gd name="T6" fmla="*/ 2 w 52"/>
                  <a:gd name="T7" fmla="*/ 36 h 52"/>
                  <a:gd name="T8" fmla="*/ 1 w 52"/>
                  <a:gd name="T9" fmla="*/ 26 h 52"/>
                  <a:gd name="T10" fmla="*/ 1 w 52"/>
                  <a:gd name="T11" fmla="*/ 20 h 52"/>
                  <a:gd name="T12" fmla="*/ 5 w 52"/>
                  <a:gd name="T13" fmla="*/ 11 h 52"/>
                  <a:gd name="T14" fmla="*/ 11 w 52"/>
                  <a:gd name="T15" fmla="*/ 4 h 52"/>
                  <a:gd name="T16" fmla="*/ 21 w 52"/>
                  <a:gd name="T17" fmla="*/ 1 h 52"/>
                  <a:gd name="T18" fmla="*/ 26 w 52"/>
                  <a:gd name="T19" fmla="*/ 1 h 52"/>
                  <a:gd name="T20" fmla="*/ 36 w 52"/>
                  <a:gd name="T21" fmla="*/ 3 h 52"/>
                  <a:gd name="T22" fmla="*/ 43 w 52"/>
                  <a:gd name="T23" fmla="*/ 8 h 52"/>
                  <a:gd name="T24" fmla="*/ 49 w 52"/>
                  <a:gd name="T25" fmla="*/ 16 h 52"/>
                  <a:gd name="T26" fmla="*/ 50 w 52"/>
                  <a:gd name="T27" fmla="*/ 26 h 52"/>
                  <a:gd name="T28" fmla="*/ 50 w 52"/>
                  <a:gd name="T29" fmla="*/ 30 h 52"/>
                  <a:gd name="T30" fmla="*/ 47 w 52"/>
                  <a:gd name="T31" fmla="*/ 40 h 52"/>
                  <a:gd name="T32" fmla="*/ 40 w 52"/>
                  <a:gd name="T33" fmla="*/ 46 h 52"/>
                  <a:gd name="T34" fmla="*/ 31 w 52"/>
                  <a:gd name="T35" fmla="*/ 50 h 52"/>
                  <a:gd name="T36" fmla="*/ 26 w 52"/>
                  <a:gd name="T37" fmla="*/ 0 h 52"/>
                  <a:gd name="T38" fmla="*/ 21 w 52"/>
                  <a:gd name="T39" fmla="*/ 0 h 52"/>
                  <a:gd name="T40" fmla="*/ 11 w 52"/>
                  <a:gd name="T41" fmla="*/ 4 h 52"/>
                  <a:gd name="T42" fmla="*/ 4 w 52"/>
                  <a:gd name="T43" fmla="*/ 11 h 52"/>
                  <a:gd name="T44" fmla="*/ 1 w 52"/>
                  <a:gd name="T45" fmla="*/ 20 h 52"/>
                  <a:gd name="T46" fmla="*/ 0 w 52"/>
                  <a:gd name="T47" fmla="*/ 26 h 52"/>
                  <a:gd name="T48" fmla="*/ 2 w 52"/>
                  <a:gd name="T49" fmla="*/ 36 h 52"/>
                  <a:gd name="T50" fmla="*/ 8 w 52"/>
                  <a:gd name="T51" fmla="*/ 44 h 52"/>
                  <a:gd name="T52" fmla="*/ 15 w 52"/>
                  <a:gd name="T53" fmla="*/ 49 h 52"/>
                  <a:gd name="T54" fmla="*/ 26 w 52"/>
                  <a:gd name="T55" fmla="*/ 52 h 52"/>
                  <a:gd name="T56" fmla="*/ 31 w 52"/>
                  <a:gd name="T57" fmla="*/ 50 h 52"/>
                  <a:gd name="T58" fmla="*/ 40 w 52"/>
                  <a:gd name="T59" fmla="*/ 47 h 52"/>
                  <a:gd name="T60" fmla="*/ 47 w 52"/>
                  <a:gd name="T61" fmla="*/ 40 h 52"/>
                  <a:gd name="T62" fmla="*/ 52 w 52"/>
                  <a:gd name="T63" fmla="*/ 30 h 52"/>
                  <a:gd name="T64" fmla="*/ 52 w 52"/>
                  <a:gd name="T65" fmla="*/ 26 h 52"/>
                  <a:gd name="T66" fmla="*/ 50 w 52"/>
                  <a:gd name="T67" fmla="*/ 16 h 52"/>
                  <a:gd name="T68" fmla="*/ 44 w 52"/>
                  <a:gd name="T69" fmla="*/ 7 h 52"/>
                  <a:gd name="T70" fmla="*/ 36 w 52"/>
                  <a:gd name="T71" fmla="*/ 1 h 52"/>
                  <a:gd name="T72" fmla="*/ 26 w 52"/>
                  <a:gd name="T73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52" h="52">
                    <a:moveTo>
                      <a:pt x="26" y="50"/>
                    </a:moveTo>
                    <a:lnTo>
                      <a:pt x="26" y="50"/>
                    </a:lnTo>
                    <a:lnTo>
                      <a:pt x="21" y="50"/>
                    </a:lnTo>
                    <a:lnTo>
                      <a:pt x="15" y="49"/>
                    </a:lnTo>
                    <a:lnTo>
                      <a:pt x="11" y="46"/>
                    </a:lnTo>
                    <a:lnTo>
                      <a:pt x="8" y="43"/>
                    </a:lnTo>
                    <a:lnTo>
                      <a:pt x="5" y="40"/>
                    </a:lnTo>
                    <a:lnTo>
                      <a:pt x="2" y="36"/>
                    </a:lnTo>
                    <a:lnTo>
                      <a:pt x="1" y="30"/>
                    </a:lnTo>
                    <a:lnTo>
                      <a:pt x="1" y="26"/>
                    </a:lnTo>
                    <a:lnTo>
                      <a:pt x="1" y="26"/>
                    </a:lnTo>
                    <a:lnTo>
                      <a:pt x="1" y="20"/>
                    </a:lnTo>
                    <a:lnTo>
                      <a:pt x="2" y="16"/>
                    </a:lnTo>
                    <a:lnTo>
                      <a:pt x="5" y="11"/>
                    </a:lnTo>
                    <a:lnTo>
                      <a:pt x="8" y="8"/>
                    </a:lnTo>
                    <a:lnTo>
                      <a:pt x="11" y="4"/>
                    </a:lnTo>
                    <a:lnTo>
                      <a:pt x="15" y="3"/>
                    </a:lnTo>
                    <a:lnTo>
                      <a:pt x="21" y="1"/>
                    </a:lnTo>
                    <a:lnTo>
                      <a:pt x="26" y="1"/>
                    </a:lnTo>
                    <a:lnTo>
                      <a:pt x="26" y="1"/>
                    </a:lnTo>
                    <a:lnTo>
                      <a:pt x="31" y="1"/>
                    </a:lnTo>
                    <a:lnTo>
                      <a:pt x="36" y="3"/>
                    </a:lnTo>
                    <a:lnTo>
                      <a:pt x="40" y="4"/>
                    </a:lnTo>
                    <a:lnTo>
                      <a:pt x="43" y="8"/>
                    </a:lnTo>
                    <a:lnTo>
                      <a:pt x="47" y="11"/>
                    </a:lnTo>
                    <a:lnTo>
                      <a:pt x="49" y="16"/>
                    </a:lnTo>
                    <a:lnTo>
                      <a:pt x="50" y="20"/>
                    </a:lnTo>
                    <a:lnTo>
                      <a:pt x="50" y="26"/>
                    </a:lnTo>
                    <a:lnTo>
                      <a:pt x="50" y="26"/>
                    </a:lnTo>
                    <a:lnTo>
                      <a:pt x="50" y="30"/>
                    </a:lnTo>
                    <a:lnTo>
                      <a:pt x="49" y="36"/>
                    </a:lnTo>
                    <a:lnTo>
                      <a:pt x="47" y="40"/>
                    </a:lnTo>
                    <a:lnTo>
                      <a:pt x="43" y="43"/>
                    </a:lnTo>
                    <a:lnTo>
                      <a:pt x="40" y="46"/>
                    </a:lnTo>
                    <a:lnTo>
                      <a:pt x="36" y="49"/>
                    </a:lnTo>
                    <a:lnTo>
                      <a:pt x="31" y="50"/>
                    </a:lnTo>
                    <a:lnTo>
                      <a:pt x="26" y="50"/>
                    </a:lnTo>
                    <a:close/>
                    <a:moveTo>
                      <a:pt x="26" y="0"/>
                    </a:moveTo>
                    <a:lnTo>
                      <a:pt x="26" y="0"/>
                    </a:lnTo>
                    <a:lnTo>
                      <a:pt x="21" y="0"/>
                    </a:lnTo>
                    <a:lnTo>
                      <a:pt x="15" y="1"/>
                    </a:lnTo>
                    <a:lnTo>
                      <a:pt x="11" y="4"/>
                    </a:lnTo>
                    <a:lnTo>
                      <a:pt x="8" y="7"/>
                    </a:lnTo>
                    <a:lnTo>
                      <a:pt x="4" y="11"/>
                    </a:lnTo>
                    <a:lnTo>
                      <a:pt x="2" y="16"/>
                    </a:lnTo>
                    <a:lnTo>
                      <a:pt x="1" y="20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1" y="30"/>
                    </a:lnTo>
                    <a:lnTo>
                      <a:pt x="2" y="36"/>
                    </a:lnTo>
                    <a:lnTo>
                      <a:pt x="4" y="40"/>
                    </a:lnTo>
                    <a:lnTo>
                      <a:pt x="8" y="44"/>
                    </a:lnTo>
                    <a:lnTo>
                      <a:pt x="11" y="47"/>
                    </a:lnTo>
                    <a:lnTo>
                      <a:pt x="15" y="49"/>
                    </a:lnTo>
                    <a:lnTo>
                      <a:pt x="21" y="50"/>
                    </a:lnTo>
                    <a:lnTo>
                      <a:pt x="26" y="52"/>
                    </a:lnTo>
                    <a:lnTo>
                      <a:pt x="26" y="52"/>
                    </a:lnTo>
                    <a:lnTo>
                      <a:pt x="31" y="50"/>
                    </a:lnTo>
                    <a:lnTo>
                      <a:pt x="36" y="49"/>
                    </a:lnTo>
                    <a:lnTo>
                      <a:pt x="40" y="47"/>
                    </a:lnTo>
                    <a:lnTo>
                      <a:pt x="44" y="44"/>
                    </a:lnTo>
                    <a:lnTo>
                      <a:pt x="47" y="40"/>
                    </a:lnTo>
                    <a:lnTo>
                      <a:pt x="50" y="36"/>
                    </a:lnTo>
                    <a:lnTo>
                      <a:pt x="52" y="30"/>
                    </a:lnTo>
                    <a:lnTo>
                      <a:pt x="52" y="26"/>
                    </a:lnTo>
                    <a:lnTo>
                      <a:pt x="52" y="26"/>
                    </a:lnTo>
                    <a:lnTo>
                      <a:pt x="52" y="20"/>
                    </a:lnTo>
                    <a:lnTo>
                      <a:pt x="50" y="16"/>
                    </a:lnTo>
                    <a:lnTo>
                      <a:pt x="47" y="11"/>
                    </a:lnTo>
                    <a:lnTo>
                      <a:pt x="44" y="7"/>
                    </a:lnTo>
                    <a:lnTo>
                      <a:pt x="40" y="4"/>
                    </a:lnTo>
                    <a:lnTo>
                      <a:pt x="36" y="1"/>
                    </a:lnTo>
                    <a:lnTo>
                      <a:pt x="31" y="0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C840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00"/>
              </a:p>
            </p:txBody>
          </p:sp>
          <p:sp>
            <p:nvSpPr>
              <p:cNvPr id="84" name="Freeform 1425"/>
              <p:cNvSpPr/>
              <p:nvPr>
                <p:custDataLst>
                  <p:tags r:id="rId82"/>
                </p:custDataLst>
              </p:nvPr>
            </p:nvSpPr>
            <p:spPr bwMode="auto">
              <a:xfrm>
                <a:off x="9796463" y="1268413"/>
                <a:ext cx="39688" cy="38100"/>
              </a:xfrm>
              <a:custGeom>
                <a:avLst/>
                <a:gdLst>
                  <a:gd name="T0" fmla="*/ 25 w 49"/>
                  <a:gd name="T1" fmla="*/ 49 h 49"/>
                  <a:gd name="T2" fmla="*/ 25 w 49"/>
                  <a:gd name="T3" fmla="*/ 49 h 49"/>
                  <a:gd name="T4" fmla="*/ 20 w 49"/>
                  <a:gd name="T5" fmla="*/ 49 h 49"/>
                  <a:gd name="T6" fmla="*/ 14 w 49"/>
                  <a:gd name="T7" fmla="*/ 48 h 49"/>
                  <a:gd name="T8" fmla="*/ 10 w 49"/>
                  <a:gd name="T9" fmla="*/ 45 h 49"/>
                  <a:gd name="T10" fmla="*/ 7 w 49"/>
                  <a:gd name="T11" fmla="*/ 42 h 49"/>
                  <a:gd name="T12" fmla="*/ 4 w 49"/>
                  <a:gd name="T13" fmla="*/ 39 h 49"/>
                  <a:gd name="T14" fmla="*/ 1 w 49"/>
                  <a:gd name="T15" fmla="*/ 35 h 49"/>
                  <a:gd name="T16" fmla="*/ 0 w 49"/>
                  <a:gd name="T17" fmla="*/ 29 h 49"/>
                  <a:gd name="T18" fmla="*/ 0 w 49"/>
                  <a:gd name="T19" fmla="*/ 25 h 49"/>
                  <a:gd name="T20" fmla="*/ 0 w 49"/>
                  <a:gd name="T21" fmla="*/ 25 h 49"/>
                  <a:gd name="T22" fmla="*/ 0 w 49"/>
                  <a:gd name="T23" fmla="*/ 19 h 49"/>
                  <a:gd name="T24" fmla="*/ 1 w 49"/>
                  <a:gd name="T25" fmla="*/ 15 h 49"/>
                  <a:gd name="T26" fmla="*/ 4 w 49"/>
                  <a:gd name="T27" fmla="*/ 10 h 49"/>
                  <a:gd name="T28" fmla="*/ 7 w 49"/>
                  <a:gd name="T29" fmla="*/ 7 h 49"/>
                  <a:gd name="T30" fmla="*/ 10 w 49"/>
                  <a:gd name="T31" fmla="*/ 3 h 49"/>
                  <a:gd name="T32" fmla="*/ 14 w 49"/>
                  <a:gd name="T33" fmla="*/ 2 h 49"/>
                  <a:gd name="T34" fmla="*/ 20 w 49"/>
                  <a:gd name="T35" fmla="*/ 0 h 49"/>
                  <a:gd name="T36" fmla="*/ 25 w 49"/>
                  <a:gd name="T37" fmla="*/ 0 h 49"/>
                  <a:gd name="T38" fmla="*/ 25 w 49"/>
                  <a:gd name="T39" fmla="*/ 0 h 49"/>
                  <a:gd name="T40" fmla="*/ 30 w 49"/>
                  <a:gd name="T41" fmla="*/ 0 h 49"/>
                  <a:gd name="T42" fmla="*/ 35 w 49"/>
                  <a:gd name="T43" fmla="*/ 2 h 49"/>
                  <a:gd name="T44" fmla="*/ 39 w 49"/>
                  <a:gd name="T45" fmla="*/ 3 h 49"/>
                  <a:gd name="T46" fmla="*/ 42 w 49"/>
                  <a:gd name="T47" fmla="*/ 7 h 49"/>
                  <a:gd name="T48" fmla="*/ 46 w 49"/>
                  <a:gd name="T49" fmla="*/ 10 h 49"/>
                  <a:gd name="T50" fmla="*/ 48 w 49"/>
                  <a:gd name="T51" fmla="*/ 15 h 49"/>
                  <a:gd name="T52" fmla="*/ 49 w 49"/>
                  <a:gd name="T53" fmla="*/ 19 h 49"/>
                  <a:gd name="T54" fmla="*/ 49 w 49"/>
                  <a:gd name="T55" fmla="*/ 25 h 49"/>
                  <a:gd name="T56" fmla="*/ 49 w 49"/>
                  <a:gd name="T57" fmla="*/ 25 h 49"/>
                  <a:gd name="T58" fmla="*/ 49 w 49"/>
                  <a:gd name="T59" fmla="*/ 29 h 49"/>
                  <a:gd name="T60" fmla="*/ 48 w 49"/>
                  <a:gd name="T61" fmla="*/ 35 h 49"/>
                  <a:gd name="T62" fmla="*/ 46 w 49"/>
                  <a:gd name="T63" fmla="*/ 39 h 49"/>
                  <a:gd name="T64" fmla="*/ 42 w 49"/>
                  <a:gd name="T65" fmla="*/ 42 h 49"/>
                  <a:gd name="T66" fmla="*/ 39 w 49"/>
                  <a:gd name="T67" fmla="*/ 45 h 49"/>
                  <a:gd name="T68" fmla="*/ 35 w 49"/>
                  <a:gd name="T69" fmla="*/ 48 h 49"/>
                  <a:gd name="T70" fmla="*/ 30 w 49"/>
                  <a:gd name="T71" fmla="*/ 49 h 49"/>
                  <a:gd name="T72" fmla="*/ 25 w 49"/>
                  <a:gd name="T73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49" h="49">
                    <a:moveTo>
                      <a:pt x="25" y="49"/>
                    </a:moveTo>
                    <a:lnTo>
                      <a:pt x="25" y="49"/>
                    </a:lnTo>
                    <a:lnTo>
                      <a:pt x="20" y="49"/>
                    </a:lnTo>
                    <a:lnTo>
                      <a:pt x="14" y="48"/>
                    </a:lnTo>
                    <a:lnTo>
                      <a:pt x="10" y="45"/>
                    </a:lnTo>
                    <a:lnTo>
                      <a:pt x="7" y="42"/>
                    </a:lnTo>
                    <a:lnTo>
                      <a:pt x="4" y="39"/>
                    </a:lnTo>
                    <a:lnTo>
                      <a:pt x="1" y="35"/>
                    </a:lnTo>
                    <a:lnTo>
                      <a:pt x="0" y="29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0" y="19"/>
                    </a:lnTo>
                    <a:lnTo>
                      <a:pt x="1" y="15"/>
                    </a:lnTo>
                    <a:lnTo>
                      <a:pt x="4" y="10"/>
                    </a:lnTo>
                    <a:lnTo>
                      <a:pt x="7" y="7"/>
                    </a:lnTo>
                    <a:lnTo>
                      <a:pt x="10" y="3"/>
                    </a:lnTo>
                    <a:lnTo>
                      <a:pt x="14" y="2"/>
                    </a:lnTo>
                    <a:lnTo>
                      <a:pt x="20" y="0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30" y="0"/>
                    </a:lnTo>
                    <a:lnTo>
                      <a:pt x="35" y="2"/>
                    </a:lnTo>
                    <a:lnTo>
                      <a:pt x="39" y="3"/>
                    </a:lnTo>
                    <a:lnTo>
                      <a:pt x="42" y="7"/>
                    </a:lnTo>
                    <a:lnTo>
                      <a:pt x="46" y="10"/>
                    </a:lnTo>
                    <a:lnTo>
                      <a:pt x="48" y="15"/>
                    </a:lnTo>
                    <a:lnTo>
                      <a:pt x="49" y="19"/>
                    </a:lnTo>
                    <a:lnTo>
                      <a:pt x="49" y="25"/>
                    </a:lnTo>
                    <a:lnTo>
                      <a:pt x="49" y="25"/>
                    </a:lnTo>
                    <a:lnTo>
                      <a:pt x="49" y="29"/>
                    </a:lnTo>
                    <a:lnTo>
                      <a:pt x="48" y="35"/>
                    </a:lnTo>
                    <a:lnTo>
                      <a:pt x="46" y="39"/>
                    </a:lnTo>
                    <a:lnTo>
                      <a:pt x="42" y="42"/>
                    </a:lnTo>
                    <a:lnTo>
                      <a:pt x="39" y="45"/>
                    </a:lnTo>
                    <a:lnTo>
                      <a:pt x="35" y="48"/>
                    </a:lnTo>
                    <a:lnTo>
                      <a:pt x="30" y="49"/>
                    </a:lnTo>
                    <a:lnTo>
                      <a:pt x="25" y="49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00"/>
              </a:p>
            </p:txBody>
          </p:sp>
          <p:sp>
            <p:nvSpPr>
              <p:cNvPr id="85" name="Freeform 1426"/>
              <p:cNvSpPr/>
              <p:nvPr>
                <p:custDataLst>
                  <p:tags r:id="rId83"/>
                </p:custDataLst>
              </p:nvPr>
            </p:nvSpPr>
            <p:spPr bwMode="auto">
              <a:xfrm>
                <a:off x="9794875" y="1266825"/>
                <a:ext cx="41275" cy="41275"/>
              </a:xfrm>
              <a:custGeom>
                <a:avLst/>
                <a:gdLst>
                  <a:gd name="T0" fmla="*/ 26 w 52"/>
                  <a:gd name="T1" fmla="*/ 0 h 52"/>
                  <a:gd name="T2" fmla="*/ 26 w 52"/>
                  <a:gd name="T3" fmla="*/ 0 h 52"/>
                  <a:gd name="T4" fmla="*/ 21 w 52"/>
                  <a:gd name="T5" fmla="*/ 0 h 52"/>
                  <a:gd name="T6" fmla="*/ 15 w 52"/>
                  <a:gd name="T7" fmla="*/ 1 h 52"/>
                  <a:gd name="T8" fmla="*/ 11 w 52"/>
                  <a:gd name="T9" fmla="*/ 4 h 52"/>
                  <a:gd name="T10" fmla="*/ 8 w 52"/>
                  <a:gd name="T11" fmla="*/ 7 h 52"/>
                  <a:gd name="T12" fmla="*/ 4 w 52"/>
                  <a:gd name="T13" fmla="*/ 11 h 52"/>
                  <a:gd name="T14" fmla="*/ 2 w 52"/>
                  <a:gd name="T15" fmla="*/ 16 h 52"/>
                  <a:gd name="T16" fmla="*/ 1 w 52"/>
                  <a:gd name="T17" fmla="*/ 20 h 52"/>
                  <a:gd name="T18" fmla="*/ 0 w 52"/>
                  <a:gd name="T19" fmla="*/ 26 h 52"/>
                  <a:gd name="T20" fmla="*/ 0 w 52"/>
                  <a:gd name="T21" fmla="*/ 26 h 52"/>
                  <a:gd name="T22" fmla="*/ 1 w 52"/>
                  <a:gd name="T23" fmla="*/ 30 h 52"/>
                  <a:gd name="T24" fmla="*/ 2 w 52"/>
                  <a:gd name="T25" fmla="*/ 36 h 52"/>
                  <a:gd name="T26" fmla="*/ 4 w 52"/>
                  <a:gd name="T27" fmla="*/ 40 h 52"/>
                  <a:gd name="T28" fmla="*/ 8 w 52"/>
                  <a:gd name="T29" fmla="*/ 44 h 52"/>
                  <a:gd name="T30" fmla="*/ 11 w 52"/>
                  <a:gd name="T31" fmla="*/ 47 h 52"/>
                  <a:gd name="T32" fmla="*/ 15 w 52"/>
                  <a:gd name="T33" fmla="*/ 49 h 52"/>
                  <a:gd name="T34" fmla="*/ 21 w 52"/>
                  <a:gd name="T35" fmla="*/ 50 h 52"/>
                  <a:gd name="T36" fmla="*/ 26 w 52"/>
                  <a:gd name="T37" fmla="*/ 52 h 52"/>
                  <a:gd name="T38" fmla="*/ 26 w 52"/>
                  <a:gd name="T39" fmla="*/ 52 h 52"/>
                  <a:gd name="T40" fmla="*/ 31 w 52"/>
                  <a:gd name="T41" fmla="*/ 50 h 52"/>
                  <a:gd name="T42" fmla="*/ 36 w 52"/>
                  <a:gd name="T43" fmla="*/ 49 h 52"/>
                  <a:gd name="T44" fmla="*/ 40 w 52"/>
                  <a:gd name="T45" fmla="*/ 47 h 52"/>
                  <a:gd name="T46" fmla="*/ 44 w 52"/>
                  <a:gd name="T47" fmla="*/ 44 h 52"/>
                  <a:gd name="T48" fmla="*/ 47 w 52"/>
                  <a:gd name="T49" fmla="*/ 40 h 52"/>
                  <a:gd name="T50" fmla="*/ 50 w 52"/>
                  <a:gd name="T51" fmla="*/ 36 h 52"/>
                  <a:gd name="T52" fmla="*/ 52 w 52"/>
                  <a:gd name="T53" fmla="*/ 30 h 52"/>
                  <a:gd name="T54" fmla="*/ 52 w 52"/>
                  <a:gd name="T55" fmla="*/ 26 h 52"/>
                  <a:gd name="T56" fmla="*/ 52 w 52"/>
                  <a:gd name="T57" fmla="*/ 26 h 52"/>
                  <a:gd name="T58" fmla="*/ 52 w 52"/>
                  <a:gd name="T59" fmla="*/ 20 h 52"/>
                  <a:gd name="T60" fmla="*/ 50 w 52"/>
                  <a:gd name="T61" fmla="*/ 16 h 52"/>
                  <a:gd name="T62" fmla="*/ 47 w 52"/>
                  <a:gd name="T63" fmla="*/ 11 h 52"/>
                  <a:gd name="T64" fmla="*/ 44 w 52"/>
                  <a:gd name="T65" fmla="*/ 7 h 52"/>
                  <a:gd name="T66" fmla="*/ 40 w 52"/>
                  <a:gd name="T67" fmla="*/ 4 h 52"/>
                  <a:gd name="T68" fmla="*/ 36 w 52"/>
                  <a:gd name="T69" fmla="*/ 1 h 52"/>
                  <a:gd name="T70" fmla="*/ 31 w 52"/>
                  <a:gd name="T71" fmla="*/ 0 h 52"/>
                  <a:gd name="T72" fmla="*/ 26 w 52"/>
                  <a:gd name="T73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52" h="52">
                    <a:moveTo>
                      <a:pt x="26" y="0"/>
                    </a:moveTo>
                    <a:lnTo>
                      <a:pt x="26" y="0"/>
                    </a:lnTo>
                    <a:lnTo>
                      <a:pt x="21" y="0"/>
                    </a:lnTo>
                    <a:lnTo>
                      <a:pt x="15" y="1"/>
                    </a:lnTo>
                    <a:lnTo>
                      <a:pt x="11" y="4"/>
                    </a:lnTo>
                    <a:lnTo>
                      <a:pt x="8" y="7"/>
                    </a:lnTo>
                    <a:lnTo>
                      <a:pt x="4" y="11"/>
                    </a:lnTo>
                    <a:lnTo>
                      <a:pt x="2" y="16"/>
                    </a:lnTo>
                    <a:lnTo>
                      <a:pt x="1" y="20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1" y="30"/>
                    </a:lnTo>
                    <a:lnTo>
                      <a:pt x="2" y="36"/>
                    </a:lnTo>
                    <a:lnTo>
                      <a:pt x="4" y="40"/>
                    </a:lnTo>
                    <a:lnTo>
                      <a:pt x="8" y="44"/>
                    </a:lnTo>
                    <a:lnTo>
                      <a:pt x="11" y="47"/>
                    </a:lnTo>
                    <a:lnTo>
                      <a:pt x="15" y="49"/>
                    </a:lnTo>
                    <a:lnTo>
                      <a:pt x="21" y="50"/>
                    </a:lnTo>
                    <a:lnTo>
                      <a:pt x="26" y="52"/>
                    </a:lnTo>
                    <a:lnTo>
                      <a:pt x="26" y="52"/>
                    </a:lnTo>
                    <a:lnTo>
                      <a:pt x="31" y="50"/>
                    </a:lnTo>
                    <a:lnTo>
                      <a:pt x="36" y="49"/>
                    </a:lnTo>
                    <a:lnTo>
                      <a:pt x="40" y="47"/>
                    </a:lnTo>
                    <a:lnTo>
                      <a:pt x="44" y="44"/>
                    </a:lnTo>
                    <a:lnTo>
                      <a:pt x="47" y="40"/>
                    </a:lnTo>
                    <a:lnTo>
                      <a:pt x="50" y="36"/>
                    </a:lnTo>
                    <a:lnTo>
                      <a:pt x="52" y="30"/>
                    </a:lnTo>
                    <a:lnTo>
                      <a:pt x="52" y="26"/>
                    </a:lnTo>
                    <a:lnTo>
                      <a:pt x="52" y="26"/>
                    </a:lnTo>
                    <a:lnTo>
                      <a:pt x="52" y="20"/>
                    </a:lnTo>
                    <a:lnTo>
                      <a:pt x="50" y="16"/>
                    </a:lnTo>
                    <a:lnTo>
                      <a:pt x="47" y="11"/>
                    </a:lnTo>
                    <a:lnTo>
                      <a:pt x="44" y="7"/>
                    </a:lnTo>
                    <a:lnTo>
                      <a:pt x="40" y="4"/>
                    </a:lnTo>
                    <a:lnTo>
                      <a:pt x="36" y="1"/>
                    </a:lnTo>
                    <a:lnTo>
                      <a:pt x="31" y="0"/>
                    </a:lnTo>
                    <a:lnTo>
                      <a:pt x="2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00"/>
              </a:p>
            </p:txBody>
          </p:sp>
          <p:sp>
            <p:nvSpPr>
              <p:cNvPr id="86" name="Freeform 1427"/>
              <p:cNvSpPr>
                <a:spLocks noEditPoints="1"/>
              </p:cNvSpPr>
              <p:nvPr>
                <p:custDataLst>
                  <p:tags r:id="rId84"/>
                </p:custDataLst>
              </p:nvPr>
            </p:nvSpPr>
            <p:spPr bwMode="auto">
              <a:xfrm>
                <a:off x="9796463" y="1268413"/>
                <a:ext cx="39688" cy="38100"/>
              </a:xfrm>
              <a:custGeom>
                <a:avLst/>
                <a:gdLst>
                  <a:gd name="T0" fmla="*/ 25 w 49"/>
                  <a:gd name="T1" fmla="*/ 49 h 49"/>
                  <a:gd name="T2" fmla="*/ 16 w 49"/>
                  <a:gd name="T3" fmla="*/ 46 h 49"/>
                  <a:gd name="T4" fmla="*/ 7 w 49"/>
                  <a:gd name="T5" fmla="*/ 42 h 49"/>
                  <a:gd name="T6" fmla="*/ 3 w 49"/>
                  <a:gd name="T7" fmla="*/ 33 h 49"/>
                  <a:gd name="T8" fmla="*/ 0 w 49"/>
                  <a:gd name="T9" fmla="*/ 25 h 49"/>
                  <a:gd name="T10" fmla="*/ 1 w 49"/>
                  <a:gd name="T11" fmla="*/ 19 h 49"/>
                  <a:gd name="T12" fmla="*/ 4 w 49"/>
                  <a:gd name="T13" fmla="*/ 10 h 49"/>
                  <a:gd name="T14" fmla="*/ 12 w 49"/>
                  <a:gd name="T15" fmla="*/ 4 h 49"/>
                  <a:gd name="T16" fmla="*/ 20 w 49"/>
                  <a:gd name="T17" fmla="*/ 0 h 49"/>
                  <a:gd name="T18" fmla="*/ 25 w 49"/>
                  <a:gd name="T19" fmla="*/ 0 h 49"/>
                  <a:gd name="T20" fmla="*/ 35 w 49"/>
                  <a:gd name="T21" fmla="*/ 2 h 49"/>
                  <a:gd name="T22" fmla="*/ 42 w 49"/>
                  <a:gd name="T23" fmla="*/ 7 h 49"/>
                  <a:gd name="T24" fmla="*/ 48 w 49"/>
                  <a:gd name="T25" fmla="*/ 15 h 49"/>
                  <a:gd name="T26" fmla="*/ 49 w 49"/>
                  <a:gd name="T27" fmla="*/ 25 h 49"/>
                  <a:gd name="T28" fmla="*/ 49 w 49"/>
                  <a:gd name="T29" fmla="*/ 29 h 49"/>
                  <a:gd name="T30" fmla="*/ 45 w 49"/>
                  <a:gd name="T31" fmla="*/ 38 h 49"/>
                  <a:gd name="T32" fmla="*/ 39 w 49"/>
                  <a:gd name="T33" fmla="*/ 45 h 49"/>
                  <a:gd name="T34" fmla="*/ 30 w 49"/>
                  <a:gd name="T35" fmla="*/ 48 h 49"/>
                  <a:gd name="T36" fmla="*/ 25 w 49"/>
                  <a:gd name="T37" fmla="*/ 0 h 49"/>
                  <a:gd name="T38" fmla="*/ 20 w 49"/>
                  <a:gd name="T39" fmla="*/ 0 h 49"/>
                  <a:gd name="T40" fmla="*/ 10 w 49"/>
                  <a:gd name="T41" fmla="*/ 3 h 49"/>
                  <a:gd name="T42" fmla="*/ 4 w 49"/>
                  <a:gd name="T43" fmla="*/ 10 h 49"/>
                  <a:gd name="T44" fmla="*/ 0 w 49"/>
                  <a:gd name="T45" fmla="*/ 19 h 49"/>
                  <a:gd name="T46" fmla="*/ 0 w 49"/>
                  <a:gd name="T47" fmla="*/ 25 h 49"/>
                  <a:gd name="T48" fmla="*/ 1 w 49"/>
                  <a:gd name="T49" fmla="*/ 35 h 49"/>
                  <a:gd name="T50" fmla="*/ 7 w 49"/>
                  <a:gd name="T51" fmla="*/ 42 h 49"/>
                  <a:gd name="T52" fmla="*/ 14 w 49"/>
                  <a:gd name="T53" fmla="*/ 48 h 49"/>
                  <a:gd name="T54" fmla="*/ 25 w 49"/>
                  <a:gd name="T55" fmla="*/ 49 h 49"/>
                  <a:gd name="T56" fmla="*/ 30 w 49"/>
                  <a:gd name="T57" fmla="*/ 49 h 49"/>
                  <a:gd name="T58" fmla="*/ 39 w 49"/>
                  <a:gd name="T59" fmla="*/ 45 h 49"/>
                  <a:gd name="T60" fmla="*/ 46 w 49"/>
                  <a:gd name="T61" fmla="*/ 39 h 49"/>
                  <a:gd name="T62" fmla="*/ 49 w 49"/>
                  <a:gd name="T63" fmla="*/ 29 h 49"/>
                  <a:gd name="T64" fmla="*/ 49 w 49"/>
                  <a:gd name="T65" fmla="*/ 25 h 49"/>
                  <a:gd name="T66" fmla="*/ 48 w 49"/>
                  <a:gd name="T67" fmla="*/ 15 h 49"/>
                  <a:gd name="T68" fmla="*/ 42 w 49"/>
                  <a:gd name="T69" fmla="*/ 7 h 49"/>
                  <a:gd name="T70" fmla="*/ 35 w 49"/>
                  <a:gd name="T71" fmla="*/ 2 h 49"/>
                  <a:gd name="T72" fmla="*/ 25 w 49"/>
                  <a:gd name="T73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49" h="49">
                    <a:moveTo>
                      <a:pt x="25" y="49"/>
                    </a:moveTo>
                    <a:lnTo>
                      <a:pt x="25" y="49"/>
                    </a:lnTo>
                    <a:lnTo>
                      <a:pt x="20" y="48"/>
                    </a:lnTo>
                    <a:lnTo>
                      <a:pt x="16" y="46"/>
                    </a:lnTo>
                    <a:lnTo>
                      <a:pt x="12" y="45"/>
                    </a:lnTo>
                    <a:lnTo>
                      <a:pt x="7" y="42"/>
                    </a:lnTo>
                    <a:lnTo>
                      <a:pt x="4" y="38"/>
                    </a:lnTo>
                    <a:lnTo>
                      <a:pt x="3" y="33"/>
                    </a:lnTo>
                    <a:lnTo>
                      <a:pt x="1" y="29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1" y="19"/>
                    </a:lnTo>
                    <a:lnTo>
                      <a:pt x="3" y="15"/>
                    </a:lnTo>
                    <a:lnTo>
                      <a:pt x="4" y="10"/>
                    </a:lnTo>
                    <a:lnTo>
                      <a:pt x="7" y="7"/>
                    </a:lnTo>
                    <a:lnTo>
                      <a:pt x="12" y="4"/>
                    </a:lnTo>
                    <a:lnTo>
                      <a:pt x="16" y="2"/>
                    </a:lnTo>
                    <a:lnTo>
                      <a:pt x="20" y="0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30" y="0"/>
                    </a:lnTo>
                    <a:lnTo>
                      <a:pt x="35" y="2"/>
                    </a:lnTo>
                    <a:lnTo>
                      <a:pt x="39" y="4"/>
                    </a:lnTo>
                    <a:lnTo>
                      <a:pt x="42" y="7"/>
                    </a:lnTo>
                    <a:lnTo>
                      <a:pt x="45" y="10"/>
                    </a:lnTo>
                    <a:lnTo>
                      <a:pt x="48" y="15"/>
                    </a:lnTo>
                    <a:lnTo>
                      <a:pt x="49" y="19"/>
                    </a:lnTo>
                    <a:lnTo>
                      <a:pt x="49" y="25"/>
                    </a:lnTo>
                    <a:lnTo>
                      <a:pt x="49" y="25"/>
                    </a:lnTo>
                    <a:lnTo>
                      <a:pt x="49" y="29"/>
                    </a:lnTo>
                    <a:lnTo>
                      <a:pt x="48" y="33"/>
                    </a:lnTo>
                    <a:lnTo>
                      <a:pt x="45" y="38"/>
                    </a:lnTo>
                    <a:lnTo>
                      <a:pt x="42" y="42"/>
                    </a:lnTo>
                    <a:lnTo>
                      <a:pt x="39" y="45"/>
                    </a:lnTo>
                    <a:lnTo>
                      <a:pt x="35" y="46"/>
                    </a:lnTo>
                    <a:lnTo>
                      <a:pt x="30" y="48"/>
                    </a:lnTo>
                    <a:lnTo>
                      <a:pt x="25" y="49"/>
                    </a:lnTo>
                    <a:close/>
                    <a:moveTo>
                      <a:pt x="25" y="0"/>
                    </a:moveTo>
                    <a:lnTo>
                      <a:pt x="25" y="0"/>
                    </a:lnTo>
                    <a:lnTo>
                      <a:pt x="20" y="0"/>
                    </a:lnTo>
                    <a:lnTo>
                      <a:pt x="14" y="2"/>
                    </a:lnTo>
                    <a:lnTo>
                      <a:pt x="10" y="3"/>
                    </a:lnTo>
                    <a:lnTo>
                      <a:pt x="7" y="7"/>
                    </a:lnTo>
                    <a:lnTo>
                      <a:pt x="4" y="10"/>
                    </a:lnTo>
                    <a:lnTo>
                      <a:pt x="1" y="15"/>
                    </a:lnTo>
                    <a:lnTo>
                      <a:pt x="0" y="19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0" y="29"/>
                    </a:lnTo>
                    <a:lnTo>
                      <a:pt x="1" y="35"/>
                    </a:lnTo>
                    <a:lnTo>
                      <a:pt x="4" y="39"/>
                    </a:lnTo>
                    <a:lnTo>
                      <a:pt x="7" y="42"/>
                    </a:lnTo>
                    <a:lnTo>
                      <a:pt x="10" y="45"/>
                    </a:lnTo>
                    <a:lnTo>
                      <a:pt x="14" y="48"/>
                    </a:lnTo>
                    <a:lnTo>
                      <a:pt x="20" y="49"/>
                    </a:lnTo>
                    <a:lnTo>
                      <a:pt x="25" y="49"/>
                    </a:lnTo>
                    <a:lnTo>
                      <a:pt x="25" y="49"/>
                    </a:lnTo>
                    <a:lnTo>
                      <a:pt x="30" y="49"/>
                    </a:lnTo>
                    <a:lnTo>
                      <a:pt x="35" y="48"/>
                    </a:lnTo>
                    <a:lnTo>
                      <a:pt x="39" y="45"/>
                    </a:lnTo>
                    <a:lnTo>
                      <a:pt x="42" y="42"/>
                    </a:lnTo>
                    <a:lnTo>
                      <a:pt x="46" y="39"/>
                    </a:lnTo>
                    <a:lnTo>
                      <a:pt x="48" y="35"/>
                    </a:lnTo>
                    <a:lnTo>
                      <a:pt x="49" y="29"/>
                    </a:lnTo>
                    <a:lnTo>
                      <a:pt x="49" y="25"/>
                    </a:lnTo>
                    <a:lnTo>
                      <a:pt x="49" y="25"/>
                    </a:lnTo>
                    <a:lnTo>
                      <a:pt x="49" y="19"/>
                    </a:lnTo>
                    <a:lnTo>
                      <a:pt x="48" y="15"/>
                    </a:lnTo>
                    <a:lnTo>
                      <a:pt x="46" y="10"/>
                    </a:lnTo>
                    <a:lnTo>
                      <a:pt x="42" y="7"/>
                    </a:lnTo>
                    <a:lnTo>
                      <a:pt x="39" y="3"/>
                    </a:lnTo>
                    <a:lnTo>
                      <a:pt x="35" y="2"/>
                    </a:lnTo>
                    <a:lnTo>
                      <a:pt x="30" y="0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C640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00"/>
              </a:p>
            </p:txBody>
          </p:sp>
          <p:sp>
            <p:nvSpPr>
              <p:cNvPr id="87" name="Freeform 1428"/>
              <p:cNvSpPr/>
              <p:nvPr>
                <p:custDataLst>
                  <p:tags r:id="rId85"/>
                </p:custDataLst>
              </p:nvPr>
            </p:nvSpPr>
            <p:spPr bwMode="auto">
              <a:xfrm>
                <a:off x="9796463" y="1268413"/>
                <a:ext cx="39688" cy="38100"/>
              </a:xfrm>
              <a:custGeom>
                <a:avLst/>
                <a:gdLst>
                  <a:gd name="T0" fmla="*/ 25 w 49"/>
                  <a:gd name="T1" fmla="*/ 49 h 49"/>
                  <a:gd name="T2" fmla="*/ 25 w 49"/>
                  <a:gd name="T3" fmla="*/ 49 h 49"/>
                  <a:gd name="T4" fmla="*/ 20 w 49"/>
                  <a:gd name="T5" fmla="*/ 48 h 49"/>
                  <a:gd name="T6" fmla="*/ 16 w 49"/>
                  <a:gd name="T7" fmla="*/ 46 h 49"/>
                  <a:gd name="T8" fmla="*/ 12 w 49"/>
                  <a:gd name="T9" fmla="*/ 45 h 49"/>
                  <a:gd name="T10" fmla="*/ 7 w 49"/>
                  <a:gd name="T11" fmla="*/ 42 h 49"/>
                  <a:gd name="T12" fmla="*/ 4 w 49"/>
                  <a:gd name="T13" fmla="*/ 38 h 49"/>
                  <a:gd name="T14" fmla="*/ 3 w 49"/>
                  <a:gd name="T15" fmla="*/ 33 h 49"/>
                  <a:gd name="T16" fmla="*/ 1 w 49"/>
                  <a:gd name="T17" fmla="*/ 29 h 49"/>
                  <a:gd name="T18" fmla="*/ 0 w 49"/>
                  <a:gd name="T19" fmla="*/ 25 h 49"/>
                  <a:gd name="T20" fmla="*/ 0 w 49"/>
                  <a:gd name="T21" fmla="*/ 25 h 49"/>
                  <a:gd name="T22" fmla="*/ 1 w 49"/>
                  <a:gd name="T23" fmla="*/ 19 h 49"/>
                  <a:gd name="T24" fmla="*/ 3 w 49"/>
                  <a:gd name="T25" fmla="*/ 15 h 49"/>
                  <a:gd name="T26" fmla="*/ 4 w 49"/>
                  <a:gd name="T27" fmla="*/ 10 h 49"/>
                  <a:gd name="T28" fmla="*/ 7 w 49"/>
                  <a:gd name="T29" fmla="*/ 7 h 49"/>
                  <a:gd name="T30" fmla="*/ 12 w 49"/>
                  <a:gd name="T31" fmla="*/ 4 h 49"/>
                  <a:gd name="T32" fmla="*/ 16 w 49"/>
                  <a:gd name="T33" fmla="*/ 2 h 49"/>
                  <a:gd name="T34" fmla="*/ 20 w 49"/>
                  <a:gd name="T35" fmla="*/ 0 h 49"/>
                  <a:gd name="T36" fmla="*/ 25 w 49"/>
                  <a:gd name="T37" fmla="*/ 0 h 49"/>
                  <a:gd name="T38" fmla="*/ 25 w 49"/>
                  <a:gd name="T39" fmla="*/ 0 h 49"/>
                  <a:gd name="T40" fmla="*/ 30 w 49"/>
                  <a:gd name="T41" fmla="*/ 0 h 49"/>
                  <a:gd name="T42" fmla="*/ 35 w 49"/>
                  <a:gd name="T43" fmla="*/ 2 h 49"/>
                  <a:gd name="T44" fmla="*/ 39 w 49"/>
                  <a:gd name="T45" fmla="*/ 4 h 49"/>
                  <a:gd name="T46" fmla="*/ 42 w 49"/>
                  <a:gd name="T47" fmla="*/ 7 h 49"/>
                  <a:gd name="T48" fmla="*/ 45 w 49"/>
                  <a:gd name="T49" fmla="*/ 10 h 49"/>
                  <a:gd name="T50" fmla="*/ 48 w 49"/>
                  <a:gd name="T51" fmla="*/ 15 h 49"/>
                  <a:gd name="T52" fmla="*/ 49 w 49"/>
                  <a:gd name="T53" fmla="*/ 19 h 49"/>
                  <a:gd name="T54" fmla="*/ 49 w 49"/>
                  <a:gd name="T55" fmla="*/ 25 h 49"/>
                  <a:gd name="T56" fmla="*/ 49 w 49"/>
                  <a:gd name="T57" fmla="*/ 25 h 49"/>
                  <a:gd name="T58" fmla="*/ 49 w 49"/>
                  <a:gd name="T59" fmla="*/ 29 h 49"/>
                  <a:gd name="T60" fmla="*/ 48 w 49"/>
                  <a:gd name="T61" fmla="*/ 33 h 49"/>
                  <a:gd name="T62" fmla="*/ 45 w 49"/>
                  <a:gd name="T63" fmla="*/ 38 h 49"/>
                  <a:gd name="T64" fmla="*/ 42 w 49"/>
                  <a:gd name="T65" fmla="*/ 42 h 49"/>
                  <a:gd name="T66" fmla="*/ 39 w 49"/>
                  <a:gd name="T67" fmla="*/ 45 h 49"/>
                  <a:gd name="T68" fmla="*/ 35 w 49"/>
                  <a:gd name="T69" fmla="*/ 46 h 49"/>
                  <a:gd name="T70" fmla="*/ 30 w 49"/>
                  <a:gd name="T71" fmla="*/ 48 h 49"/>
                  <a:gd name="T72" fmla="*/ 25 w 49"/>
                  <a:gd name="T73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49" h="49">
                    <a:moveTo>
                      <a:pt x="25" y="49"/>
                    </a:moveTo>
                    <a:lnTo>
                      <a:pt x="25" y="49"/>
                    </a:lnTo>
                    <a:lnTo>
                      <a:pt x="20" y="48"/>
                    </a:lnTo>
                    <a:lnTo>
                      <a:pt x="16" y="46"/>
                    </a:lnTo>
                    <a:lnTo>
                      <a:pt x="12" y="45"/>
                    </a:lnTo>
                    <a:lnTo>
                      <a:pt x="7" y="42"/>
                    </a:lnTo>
                    <a:lnTo>
                      <a:pt x="4" y="38"/>
                    </a:lnTo>
                    <a:lnTo>
                      <a:pt x="3" y="33"/>
                    </a:lnTo>
                    <a:lnTo>
                      <a:pt x="1" y="29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1" y="19"/>
                    </a:lnTo>
                    <a:lnTo>
                      <a:pt x="3" y="15"/>
                    </a:lnTo>
                    <a:lnTo>
                      <a:pt x="4" y="10"/>
                    </a:lnTo>
                    <a:lnTo>
                      <a:pt x="7" y="7"/>
                    </a:lnTo>
                    <a:lnTo>
                      <a:pt x="12" y="4"/>
                    </a:lnTo>
                    <a:lnTo>
                      <a:pt x="16" y="2"/>
                    </a:lnTo>
                    <a:lnTo>
                      <a:pt x="20" y="0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30" y="0"/>
                    </a:lnTo>
                    <a:lnTo>
                      <a:pt x="35" y="2"/>
                    </a:lnTo>
                    <a:lnTo>
                      <a:pt x="39" y="4"/>
                    </a:lnTo>
                    <a:lnTo>
                      <a:pt x="42" y="7"/>
                    </a:lnTo>
                    <a:lnTo>
                      <a:pt x="45" y="10"/>
                    </a:lnTo>
                    <a:lnTo>
                      <a:pt x="48" y="15"/>
                    </a:lnTo>
                    <a:lnTo>
                      <a:pt x="49" y="19"/>
                    </a:lnTo>
                    <a:lnTo>
                      <a:pt x="49" y="25"/>
                    </a:lnTo>
                    <a:lnTo>
                      <a:pt x="49" y="25"/>
                    </a:lnTo>
                    <a:lnTo>
                      <a:pt x="49" y="29"/>
                    </a:lnTo>
                    <a:lnTo>
                      <a:pt x="48" y="33"/>
                    </a:lnTo>
                    <a:lnTo>
                      <a:pt x="45" y="38"/>
                    </a:lnTo>
                    <a:lnTo>
                      <a:pt x="42" y="42"/>
                    </a:lnTo>
                    <a:lnTo>
                      <a:pt x="39" y="45"/>
                    </a:lnTo>
                    <a:lnTo>
                      <a:pt x="35" y="46"/>
                    </a:lnTo>
                    <a:lnTo>
                      <a:pt x="30" y="48"/>
                    </a:lnTo>
                    <a:lnTo>
                      <a:pt x="25" y="49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00"/>
              </a:p>
            </p:txBody>
          </p:sp>
          <p:sp>
            <p:nvSpPr>
              <p:cNvPr id="88" name="Freeform 1429"/>
              <p:cNvSpPr/>
              <p:nvPr>
                <p:custDataLst>
                  <p:tags r:id="rId86"/>
                </p:custDataLst>
              </p:nvPr>
            </p:nvSpPr>
            <p:spPr bwMode="auto">
              <a:xfrm>
                <a:off x="9796463" y="1268413"/>
                <a:ext cx="39688" cy="38100"/>
              </a:xfrm>
              <a:custGeom>
                <a:avLst/>
                <a:gdLst>
                  <a:gd name="T0" fmla="*/ 25 w 49"/>
                  <a:gd name="T1" fmla="*/ 0 h 49"/>
                  <a:gd name="T2" fmla="*/ 25 w 49"/>
                  <a:gd name="T3" fmla="*/ 0 h 49"/>
                  <a:gd name="T4" fmla="*/ 20 w 49"/>
                  <a:gd name="T5" fmla="*/ 0 h 49"/>
                  <a:gd name="T6" fmla="*/ 14 w 49"/>
                  <a:gd name="T7" fmla="*/ 2 h 49"/>
                  <a:gd name="T8" fmla="*/ 10 w 49"/>
                  <a:gd name="T9" fmla="*/ 3 h 49"/>
                  <a:gd name="T10" fmla="*/ 7 w 49"/>
                  <a:gd name="T11" fmla="*/ 7 h 49"/>
                  <a:gd name="T12" fmla="*/ 4 w 49"/>
                  <a:gd name="T13" fmla="*/ 10 h 49"/>
                  <a:gd name="T14" fmla="*/ 1 w 49"/>
                  <a:gd name="T15" fmla="*/ 15 h 49"/>
                  <a:gd name="T16" fmla="*/ 0 w 49"/>
                  <a:gd name="T17" fmla="*/ 19 h 49"/>
                  <a:gd name="T18" fmla="*/ 0 w 49"/>
                  <a:gd name="T19" fmla="*/ 25 h 49"/>
                  <a:gd name="T20" fmla="*/ 0 w 49"/>
                  <a:gd name="T21" fmla="*/ 25 h 49"/>
                  <a:gd name="T22" fmla="*/ 0 w 49"/>
                  <a:gd name="T23" fmla="*/ 29 h 49"/>
                  <a:gd name="T24" fmla="*/ 1 w 49"/>
                  <a:gd name="T25" fmla="*/ 35 h 49"/>
                  <a:gd name="T26" fmla="*/ 4 w 49"/>
                  <a:gd name="T27" fmla="*/ 39 h 49"/>
                  <a:gd name="T28" fmla="*/ 7 w 49"/>
                  <a:gd name="T29" fmla="*/ 42 h 49"/>
                  <a:gd name="T30" fmla="*/ 10 w 49"/>
                  <a:gd name="T31" fmla="*/ 45 h 49"/>
                  <a:gd name="T32" fmla="*/ 14 w 49"/>
                  <a:gd name="T33" fmla="*/ 48 h 49"/>
                  <a:gd name="T34" fmla="*/ 20 w 49"/>
                  <a:gd name="T35" fmla="*/ 49 h 49"/>
                  <a:gd name="T36" fmla="*/ 25 w 49"/>
                  <a:gd name="T37" fmla="*/ 49 h 49"/>
                  <a:gd name="T38" fmla="*/ 25 w 49"/>
                  <a:gd name="T39" fmla="*/ 49 h 49"/>
                  <a:gd name="T40" fmla="*/ 30 w 49"/>
                  <a:gd name="T41" fmla="*/ 49 h 49"/>
                  <a:gd name="T42" fmla="*/ 35 w 49"/>
                  <a:gd name="T43" fmla="*/ 48 h 49"/>
                  <a:gd name="T44" fmla="*/ 39 w 49"/>
                  <a:gd name="T45" fmla="*/ 45 h 49"/>
                  <a:gd name="T46" fmla="*/ 42 w 49"/>
                  <a:gd name="T47" fmla="*/ 42 h 49"/>
                  <a:gd name="T48" fmla="*/ 46 w 49"/>
                  <a:gd name="T49" fmla="*/ 39 h 49"/>
                  <a:gd name="T50" fmla="*/ 48 w 49"/>
                  <a:gd name="T51" fmla="*/ 35 h 49"/>
                  <a:gd name="T52" fmla="*/ 49 w 49"/>
                  <a:gd name="T53" fmla="*/ 29 h 49"/>
                  <a:gd name="T54" fmla="*/ 49 w 49"/>
                  <a:gd name="T55" fmla="*/ 25 h 49"/>
                  <a:gd name="T56" fmla="*/ 49 w 49"/>
                  <a:gd name="T57" fmla="*/ 25 h 49"/>
                  <a:gd name="T58" fmla="*/ 49 w 49"/>
                  <a:gd name="T59" fmla="*/ 19 h 49"/>
                  <a:gd name="T60" fmla="*/ 48 w 49"/>
                  <a:gd name="T61" fmla="*/ 15 h 49"/>
                  <a:gd name="T62" fmla="*/ 46 w 49"/>
                  <a:gd name="T63" fmla="*/ 10 h 49"/>
                  <a:gd name="T64" fmla="*/ 42 w 49"/>
                  <a:gd name="T65" fmla="*/ 7 h 49"/>
                  <a:gd name="T66" fmla="*/ 39 w 49"/>
                  <a:gd name="T67" fmla="*/ 3 h 49"/>
                  <a:gd name="T68" fmla="*/ 35 w 49"/>
                  <a:gd name="T69" fmla="*/ 2 h 49"/>
                  <a:gd name="T70" fmla="*/ 30 w 49"/>
                  <a:gd name="T71" fmla="*/ 0 h 49"/>
                  <a:gd name="T72" fmla="*/ 25 w 49"/>
                  <a:gd name="T73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49" h="49">
                    <a:moveTo>
                      <a:pt x="25" y="0"/>
                    </a:moveTo>
                    <a:lnTo>
                      <a:pt x="25" y="0"/>
                    </a:lnTo>
                    <a:lnTo>
                      <a:pt x="20" y="0"/>
                    </a:lnTo>
                    <a:lnTo>
                      <a:pt x="14" y="2"/>
                    </a:lnTo>
                    <a:lnTo>
                      <a:pt x="10" y="3"/>
                    </a:lnTo>
                    <a:lnTo>
                      <a:pt x="7" y="7"/>
                    </a:lnTo>
                    <a:lnTo>
                      <a:pt x="4" y="10"/>
                    </a:lnTo>
                    <a:lnTo>
                      <a:pt x="1" y="15"/>
                    </a:lnTo>
                    <a:lnTo>
                      <a:pt x="0" y="19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0" y="29"/>
                    </a:lnTo>
                    <a:lnTo>
                      <a:pt x="1" y="35"/>
                    </a:lnTo>
                    <a:lnTo>
                      <a:pt x="4" y="39"/>
                    </a:lnTo>
                    <a:lnTo>
                      <a:pt x="7" y="42"/>
                    </a:lnTo>
                    <a:lnTo>
                      <a:pt x="10" y="45"/>
                    </a:lnTo>
                    <a:lnTo>
                      <a:pt x="14" y="48"/>
                    </a:lnTo>
                    <a:lnTo>
                      <a:pt x="20" y="49"/>
                    </a:lnTo>
                    <a:lnTo>
                      <a:pt x="25" y="49"/>
                    </a:lnTo>
                    <a:lnTo>
                      <a:pt x="25" y="49"/>
                    </a:lnTo>
                    <a:lnTo>
                      <a:pt x="30" y="49"/>
                    </a:lnTo>
                    <a:lnTo>
                      <a:pt x="35" y="48"/>
                    </a:lnTo>
                    <a:lnTo>
                      <a:pt x="39" y="45"/>
                    </a:lnTo>
                    <a:lnTo>
                      <a:pt x="42" y="42"/>
                    </a:lnTo>
                    <a:lnTo>
                      <a:pt x="46" y="39"/>
                    </a:lnTo>
                    <a:lnTo>
                      <a:pt x="48" y="35"/>
                    </a:lnTo>
                    <a:lnTo>
                      <a:pt x="49" y="29"/>
                    </a:lnTo>
                    <a:lnTo>
                      <a:pt x="49" y="25"/>
                    </a:lnTo>
                    <a:lnTo>
                      <a:pt x="49" y="25"/>
                    </a:lnTo>
                    <a:lnTo>
                      <a:pt x="49" y="19"/>
                    </a:lnTo>
                    <a:lnTo>
                      <a:pt x="48" y="15"/>
                    </a:lnTo>
                    <a:lnTo>
                      <a:pt x="46" y="10"/>
                    </a:lnTo>
                    <a:lnTo>
                      <a:pt x="42" y="7"/>
                    </a:lnTo>
                    <a:lnTo>
                      <a:pt x="39" y="3"/>
                    </a:lnTo>
                    <a:lnTo>
                      <a:pt x="35" y="2"/>
                    </a:lnTo>
                    <a:lnTo>
                      <a:pt x="30" y="0"/>
                    </a:lnTo>
                    <a:lnTo>
                      <a:pt x="2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00"/>
              </a:p>
            </p:txBody>
          </p:sp>
          <p:sp>
            <p:nvSpPr>
              <p:cNvPr id="89" name="Freeform 1430"/>
              <p:cNvSpPr>
                <a:spLocks noEditPoints="1"/>
              </p:cNvSpPr>
              <p:nvPr>
                <p:custDataLst>
                  <p:tags r:id="rId87"/>
                </p:custDataLst>
              </p:nvPr>
            </p:nvSpPr>
            <p:spPr bwMode="auto">
              <a:xfrm>
                <a:off x="9796463" y="1268413"/>
                <a:ext cx="39688" cy="38100"/>
              </a:xfrm>
              <a:custGeom>
                <a:avLst/>
                <a:gdLst>
                  <a:gd name="T0" fmla="*/ 25 w 49"/>
                  <a:gd name="T1" fmla="*/ 48 h 49"/>
                  <a:gd name="T2" fmla="*/ 16 w 49"/>
                  <a:gd name="T3" fmla="*/ 46 h 49"/>
                  <a:gd name="T4" fmla="*/ 9 w 49"/>
                  <a:gd name="T5" fmla="*/ 41 h 49"/>
                  <a:gd name="T6" fmla="*/ 3 w 49"/>
                  <a:gd name="T7" fmla="*/ 33 h 49"/>
                  <a:gd name="T8" fmla="*/ 1 w 49"/>
                  <a:gd name="T9" fmla="*/ 25 h 49"/>
                  <a:gd name="T10" fmla="*/ 1 w 49"/>
                  <a:gd name="T11" fmla="*/ 20 h 49"/>
                  <a:gd name="T12" fmla="*/ 6 w 49"/>
                  <a:gd name="T13" fmla="*/ 12 h 49"/>
                  <a:gd name="T14" fmla="*/ 12 w 49"/>
                  <a:gd name="T15" fmla="*/ 4 h 49"/>
                  <a:gd name="T16" fmla="*/ 20 w 49"/>
                  <a:gd name="T17" fmla="*/ 2 h 49"/>
                  <a:gd name="T18" fmla="*/ 25 w 49"/>
                  <a:gd name="T19" fmla="*/ 0 h 49"/>
                  <a:gd name="T20" fmla="*/ 35 w 49"/>
                  <a:gd name="T21" fmla="*/ 3 h 49"/>
                  <a:gd name="T22" fmla="*/ 42 w 49"/>
                  <a:gd name="T23" fmla="*/ 7 h 49"/>
                  <a:gd name="T24" fmla="*/ 46 w 49"/>
                  <a:gd name="T25" fmla="*/ 15 h 49"/>
                  <a:gd name="T26" fmla="*/ 49 w 49"/>
                  <a:gd name="T27" fmla="*/ 25 h 49"/>
                  <a:gd name="T28" fmla="*/ 48 w 49"/>
                  <a:gd name="T29" fmla="*/ 29 h 49"/>
                  <a:gd name="T30" fmla="*/ 45 w 49"/>
                  <a:gd name="T31" fmla="*/ 38 h 49"/>
                  <a:gd name="T32" fmla="*/ 38 w 49"/>
                  <a:gd name="T33" fmla="*/ 43 h 49"/>
                  <a:gd name="T34" fmla="*/ 29 w 49"/>
                  <a:gd name="T35" fmla="*/ 48 h 49"/>
                  <a:gd name="T36" fmla="*/ 25 w 49"/>
                  <a:gd name="T37" fmla="*/ 0 h 49"/>
                  <a:gd name="T38" fmla="*/ 20 w 49"/>
                  <a:gd name="T39" fmla="*/ 0 h 49"/>
                  <a:gd name="T40" fmla="*/ 12 w 49"/>
                  <a:gd name="T41" fmla="*/ 4 h 49"/>
                  <a:gd name="T42" fmla="*/ 4 w 49"/>
                  <a:gd name="T43" fmla="*/ 10 h 49"/>
                  <a:gd name="T44" fmla="*/ 1 w 49"/>
                  <a:gd name="T45" fmla="*/ 19 h 49"/>
                  <a:gd name="T46" fmla="*/ 0 w 49"/>
                  <a:gd name="T47" fmla="*/ 25 h 49"/>
                  <a:gd name="T48" fmla="*/ 3 w 49"/>
                  <a:gd name="T49" fmla="*/ 33 h 49"/>
                  <a:gd name="T50" fmla="*/ 7 w 49"/>
                  <a:gd name="T51" fmla="*/ 42 h 49"/>
                  <a:gd name="T52" fmla="*/ 16 w 49"/>
                  <a:gd name="T53" fmla="*/ 46 h 49"/>
                  <a:gd name="T54" fmla="*/ 25 w 49"/>
                  <a:gd name="T55" fmla="*/ 49 h 49"/>
                  <a:gd name="T56" fmla="*/ 30 w 49"/>
                  <a:gd name="T57" fmla="*/ 48 h 49"/>
                  <a:gd name="T58" fmla="*/ 39 w 49"/>
                  <a:gd name="T59" fmla="*/ 45 h 49"/>
                  <a:gd name="T60" fmla="*/ 45 w 49"/>
                  <a:gd name="T61" fmla="*/ 38 h 49"/>
                  <a:gd name="T62" fmla="*/ 49 w 49"/>
                  <a:gd name="T63" fmla="*/ 29 h 49"/>
                  <a:gd name="T64" fmla="*/ 49 w 49"/>
                  <a:gd name="T65" fmla="*/ 25 h 49"/>
                  <a:gd name="T66" fmla="*/ 48 w 49"/>
                  <a:gd name="T67" fmla="*/ 15 h 49"/>
                  <a:gd name="T68" fmla="*/ 42 w 49"/>
                  <a:gd name="T69" fmla="*/ 7 h 49"/>
                  <a:gd name="T70" fmla="*/ 35 w 49"/>
                  <a:gd name="T71" fmla="*/ 2 h 49"/>
                  <a:gd name="T72" fmla="*/ 25 w 49"/>
                  <a:gd name="T73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49" h="49">
                    <a:moveTo>
                      <a:pt x="25" y="48"/>
                    </a:moveTo>
                    <a:lnTo>
                      <a:pt x="25" y="48"/>
                    </a:lnTo>
                    <a:lnTo>
                      <a:pt x="20" y="48"/>
                    </a:lnTo>
                    <a:lnTo>
                      <a:pt x="16" y="46"/>
                    </a:lnTo>
                    <a:lnTo>
                      <a:pt x="12" y="43"/>
                    </a:lnTo>
                    <a:lnTo>
                      <a:pt x="9" y="41"/>
                    </a:lnTo>
                    <a:lnTo>
                      <a:pt x="6" y="38"/>
                    </a:lnTo>
                    <a:lnTo>
                      <a:pt x="3" y="33"/>
                    </a:lnTo>
                    <a:lnTo>
                      <a:pt x="1" y="29"/>
                    </a:lnTo>
                    <a:lnTo>
                      <a:pt x="1" y="25"/>
                    </a:lnTo>
                    <a:lnTo>
                      <a:pt x="1" y="25"/>
                    </a:lnTo>
                    <a:lnTo>
                      <a:pt x="1" y="20"/>
                    </a:lnTo>
                    <a:lnTo>
                      <a:pt x="3" y="15"/>
                    </a:lnTo>
                    <a:lnTo>
                      <a:pt x="6" y="12"/>
                    </a:lnTo>
                    <a:lnTo>
                      <a:pt x="9" y="7"/>
                    </a:lnTo>
                    <a:lnTo>
                      <a:pt x="12" y="4"/>
                    </a:lnTo>
                    <a:lnTo>
                      <a:pt x="16" y="3"/>
                    </a:lnTo>
                    <a:lnTo>
                      <a:pt x="20" y="2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29" y="2"/>
                    </a:lnTo>
                    <a:lnTo>
                      <a:pt x="35" y="3"/>
                    </a:lnTo>
                    <a:lnTo>
                      <a:pt x="38" y="4"/>
                    </a:lnTo>
                    <a:lnTo>
                      <a:pt x="42" y="7"/>
                    </a:lnTo>
                    <a:lnTo>
                      <a:pt x="45" y="12"/>
                    </a:lnTo>
                    <a:lnTo>
                      <a:pt x="46" y="15"/>
                    </a:lnTo>
                    <a:lnTo>
                      <a:pt x="48" y="20"/>
                    </a:lnTo>
                    <a:lnTo>
                      <a:pt x="49" y="25"/>
                    </a:lnTo>
                    <a:lnTo>
                      <a:pt x="49" y="25"/>
                    </a:lnTo>
                    <a:lnTo>
                      <a:pt x="48" y="29"/>
                    </a:lnTo>
                    <a:lnTo>
                      <a:pt x="46" y="33"/>
                    </a:lnTo>
                    <a:lnTo>
                      <a:pt x="45" y="38"/>
                    </a:lnTo>
                    <a:lnTo>
                      <a:pt x="42" y="41"/>
                    </a:lnTo>
                    <a:lnTo>
                      <a:pt x="38" y="43"/>
                    </a:lnTo>
                    <a:lnTo>
                      <a:pt x="35" y="46"/>
                    </a:lnTo>
                    <a:lnTo>
                      <a:pt x="29" y="48"/>
                    </a:lnTo>
                    <a:lnTo>
                      <a:pt x="25" y="48"/>
                    </a:lnTo>
                    <a:close/>
                    <a:moveTo>
                      <a:pt x="25" y="0"/>
                    </a:moveTo>
                    <a:lnTo>
                      <a:pt x="25" y="0"/>
                    </a:lnTo>
                    <a:lnTo>
                      <a:pt x="20" y="0"/>
                    </a:lnTo>
                    <a:lnTo>
                      <a:pt x="16" y="2"/>
                    </a:lnTo>
                    <a:lnTo>
                      <a:pt x="12" y="4"/>
                    </a:lnTo>
                    <a:lnTo>
                      <a:pt x="7" y="7"/>
                    </a:lnTo>
                    <a:lnTo>
                      <a:pt x="4" y="10"/>
                    </a:lnTo>
                    <a:lnTo>
                      <a:pt x="3" y="15"/>
                    </a:lnTo>
                    <a:lnTo>
                      <a:pt x="1" y="19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1" y="29"/>
                    </a:lnTo>
                    <a:lnTo>
                      <a:pt x="3" y="33"/>
                    </a:lnTo>
                    <a:lnTo>
                      <a:pt x="4" y="38"/>
                    </a:lnTo>
                    <a:lnTo>
                      <a:pt x="7" y="42"/>
                    </a:lnTo>
                    <a:lnTo>
                      <a:pt x="12" y="45"/>
                    </a:lnTo>
                    <a:lnTo>
                      <a:pt x="16" y="46"/>
                    </a:lnTo>
                    <a:lnTo>
                      <a:pt x="20" y="48"/>
                    </a:lnTo>
                    <a:lnTo>
                      <a:pt x="25" y="49"/>
                    </a:lnTo>
                    <a:lnTo>
                      <a:pt x="25" y="49"/>
                    </a:lnTo>
                    <a:lnTo>
                      <a:pt x="30" y="48"/>
                    </a:lnTo>
                    <a:lnTo>
                      <a:pt x="35" y="46"/>
                    </a:lnTo>
                    <a:lnTo>
                      <a:pt x="39" y="45"/>
                    </a:lnTo>
                    <a:lnTo>
                      <a:pt x="42" y="42"/>
                    </a:lnTo>
                    <a:lnTo>
                      <a:pt x="45" y="38"/>
                    </a:lnTo>
                    <a:lnTo>
                      <a:pt x="48" y="33"/>
                    </a:lnTo>
                    <a:lnTo>
                      <a:pt x="49" y="29"/>
                    </a:lnTo>
                    <a:lnTo>
                      <a:pt x="49" y="25"/>
                    </a:lnTo>
                    <a:lnTo>
                      <a:pt x="49" y="25"/>
                    </a:lnTo>
                    <a:lnTo>
                      <a:pt x="49" y="19"/>
                    </a:lnTo>
                    <a:lnTo>
                      <a:pt x="48" y="15"/>
                    </a:lnTo>
                    <a:lnTo>
                      <a:pt x="45" y="10"/>
                    </a:lnTo>
                    <a:lnTo>
                      <a:pt x="42" y="7"/>
                    </a:lnTo>
                    <a:lnTo>
                      <a:pt x="39" y="4"/>
                    </a:lnTo>
                    <a:lnTo>
                      <a:pt x="35" y="2"/>
                    </a:lnTo>
                    <a:lnTo>
                      <a:pt x="30" y="0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C43F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00"/>
              </a:p>
            </p:txBody>
          </p:sp>
          <p:sp>
            <p:nvSpPr>
              <p:cNvPr id="90" name="Freeform 1431"/>
              <p:cNvSpPr/>
              <p:nvPr>
                <p:custDataLst>
                  <p:tags r:id="rId88"/>
                </p:custDataLst>
              </p:nvPr>
            </p:nvSpPr>
            <p:spPr bwMode="auto">
              <a:xfrm>
                <a:off x="9798050" y="1268413"/>
                <a:ext cx="38100" cy="36513"/>
              </a:xfrm>
              <a:custGeom>
                <a:avLst/>
                <a:gdLst>
                  <a:gd name="T0" fmla="*/ 24 w 48"/>
                  <a:gd name="T1" fmla="*/ 48 h 48"/>
                  <a:gd name="T2" fmla="*/ 24 w 48"/>
                  <a:gd name="T3" fmla="*/ 48 h 48"/>
                  <a:gd name="T4" fmla="*/ 19 w 48"/>
                  <a:gd name="T5" fmla="*/ 48 h 48"/>
                  <a:gd name="T6" fmla="*/ 15 w 48"/>
                  <a:gd name="T7" fmla="*/ 46 h 48"/>
                  <a:gd name="T8" fmla="*/ 11 w 48"/>
                  <a:gd name="T9" fmla="*/ 43 h 48"/>
                  <a:gd name="T10" fmla="*/ 8 w 48"/>
                  <a:gd name="T11" fmla="*/ 41 h 48"/>
                  <a:gd name="T12" fmla="*/ 5 w 48"/>
                  <a:gd name="T13" fmla="*/ 38 h 48"/>
                  <a:gd name="T14" fmla="*/ 2 w 48"/>
                  <a:gd name="T15" fmla="*/ 33 h 48"/>
                  <a:gd name="T16" fmla="*/ 0 w 48"/>
                  <a:gd name="T17" fmla="*/ 29 h 48"/>
                  <a:gd name="T18" fmla="*/ 0 w 48"/>
                  <a:gd name="T19" fmla="*/ 25 h 48"/>
                  <a:gd name="T20" fmla="*/ 0 w 48"/>
                  <a:gd name="T21" fmla="*/ 25 h 48"/>
                  <a:gd name="T22" fmla="*/ 0 w 48"/>
                  <a:gd name="T23" fmla="*/ 20 h 48"/>
                  <a:gd name="T24" fmla="*/ 2 w 48"/>
                  <a:gd name="T25" fmla="*/ 15 h 48"/>
                  <a:gd name="T26" fmla="*/ 5 w 48"/>
                  <a:gd name="T27" fmla="*/ 12 h 48"/>
                  <a:gd name="T28" fmla="*/ 8 w 48"/>
                  <a:gd name="T29" fmla="*/ 7 h 48"/>
                  <a:gd name="T30" fmla="*/ 11 w 48"/>
                  <a:gd name="T31" fmla="*/ 4 h 48"/>
                  <a:gd name="T32" fmla="*/ 15 w 48"/>
                  <a:gd name="T33" fmla="*/ 3 h 48"/>
                  <a:gd name="T34" fmla="*/ 19 w 48"/>
                  <a:gd name="T35" fmla="*/ 2 h 48"/>
                  <a:gd name="T36" fmla="*/ 24 w 48"/>
                  <a:gd name="T37" fmla="*/ 0 h 48"/>
                  <a:gd name="T38" fmla="*/ 24 w 48"/>
                  <a:gd name="T39" fmla="*/ 0 h 48"/>
                  <a:gd name="T40" fmla="*/ 28 w 48"/>
                  <a:gd name="T41" fmla="*/ 2 h 48"/>
                  <a:gd name="T42" fmla="*/ 34 w 48"/>
                  <a:gd name="T43" fmla="*/ 3 h 48"/>
                  <a:gd name="T44" fmla="*/ 37 w 48"/>
                  <a:gd name="T45" fmla="*/ 4 h 48"/>
                  <a:gd name="T46" fmla="*/ 41 w 48"/>
                  <a:gd name="T47" fmla="*/ 7 h 48"/>
                  <a:gd name="T48" fmla="*/ 44 w 48"/>
                  <a:gd name="T49" fmla="*/ 12 h 48"/>
                  <a:gd name="T50" fmla="*/ 45 w 48"/>
                  <a:gd name="T51" fmla="*/ 15 h 48"/>
                  <a:gd name="T52" fmla="*/ 47 w 48"/>
                  <a:gd name="T53" fmla="*/ 20 h 48"/>
                  <a:gd name="T54" fmla="*/ 48 w 48"/>
                  <a:gd name="T55" fmla="*/ 25 h 48"/>
                  <a:gd name="T56" fmla="*/ 48 w 48"/>
                  <a:gd name="T57" fmla="*/ 25 h 48"/>
                  <a:gd name="T58" fmla="*/ 47 w 48"/>
                  <a:gd name="T59" fmla="*/ 29 h 48"/>
                  <a:gd name="T60" fmla="*/ 45 w 48"/>
                  <a:gd name="T61" fmla="*/ 33 h 48"/>
                  <a:gd name="T62" fmla="*/ 44 w 48"/>
                  <a:gd name="T63" fmla="*/ 38 h 48"/>
                  <a:gd name="T64" fmla="*/ 41 w 48"/>
                  <a:gd name="T65" fmla="*/ 41 h 48"/>
                  <a:gd name="T66" fmla="*/ 37 w 48"/>
                  <a:gd name="T67" fmla="*/ 43 h 48"/>
                  <a:gd name="T68" fmla="*/ 34 w 48"/>
                  <a:gd name="T69" fmla="*/ 46 h 48"/>
                  <a:gd name="T70" fmla="*/ 28 w 48"/>
                  <a:gd name="T71" fmla="*/ 48 h 48"/>
                  <a:gd name="T72" fmla="*/ 24 w 48"/>
                  <a:gd name="T73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48" h="48">
                    <a:moveTo>
                      <a:pt x="24" y="48"/>
                    </a:moveTo>
                    <a:lnTo>
                      <a:pt x="24" y="48"/>
                    </a:lnTo>
                    <a:lnTo>
                      <a:pt x="19" y="48"/>
                    </a:lnTo>
                    <a:lnTo>
                      <a:pt x="15" y="46"/>
                    </a:lnTo>
                    <a:lnTo>
                      <a:pt x="11" y="43"/>
                    </a:lnTo>
                    <a:lnTo>
                      <a:pt x="8" y="41"/>
                    </a:lnTo>
                    <a:lnTo>
                      <a:pt x="5" y="38"/>
                    </a:lnTo>
                    <a:lnTo>
                      <a:pt x="2" y="33"/>
                    </a:lnTo>
                    <a:lnTo>
                      <a:pt x="0" y="29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0" y="20"/>
                    </a:lnTo>
                    <a:lnTo>
                      <a:pt x="2" y="15"/>
                    </a:lnTo>
                    <a:lnTo>
                      <a:pt x="5" y="12"/>
                    </a:lnTo>
                    <a:lnTo>
                      <a:pt x="8" y="7"/>
                    </a:lnTo>
                    <a:lnTo>
                      <a:pt x="11" y="4"/>
                    </a:lnTo>
                    <a:lnTo>
                      <a:pt x="15" y="3"/>
                    </a:lnTo>
                    <a:lnTo>
                      <a:pt x="19" y="2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8" y="2"/>
                    </a:lnTo>
                    <a:lnTo>
                      <a:pt x="34" y="3"/>
                    </a:lnTo>
                    <a:lnTo>
                      <a:pt x="37" y="4"/>
                    </a:lnTo>
                    <a:lnTo>
                      <a:pt x="41" y="7"/>
                    </a:lnTo>
                    <a:lnTo>
                      <a:pt x="44" y="12"/>
                    </a:lnTo>
                    <a:lnTo>
                      <a:pt x="45" y="15"/>
                    </a:lnTo>
                    <a:lnTo>
                      <a:pt x="47" y="20"/>
                    </a:lnTo>
                    <a:lnTo>
                      <a:pt x="48" y="25"/>
                    </a:lnTo>
                    <a:lnTo>
                      <a:pt x="48" y="25"/>
                    </a:lnTo>
                    <a:lnTo>
                      <a:pt x="47" y="29"/>
                    </a:lnTo>
                    <a:lnTo>
                      <a:pt x="45" y="33"/>
                    </a:lnTo>
                    <a:lnTo>
                      <a:pt x="44" y="38"/>
                    </a:lnTo>
                    <a:lnTo>
                      <a:pt x="41" y="41"/>
                    </a:lnTo>
                    <a:lnTo>
                      <a:pt x="37" y="43"/>
                    </a:lnTo>
                    <a:lnTo>
                      <a:pt x="34" y="46"/>
                    </a:lnTo>
                    <a:lnTo>
                      <a:pt x="28" y="48"/>
                    </a:lnTo>
                    <a:lnTo>
                      <a:pt x="24" y="4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00"/>
              </a:p>
            </p:txBody>
          </p:sp>
          <p:sp>
            <p:nvSpPr>
              <p:cNvPr id="91" name="Freeform 1432"/>
              <p:cNvSpPr/>
              <p:nvPr>
                <p:custDataLst>
                  <p:tags r:id="rId89"/>
                </p:custDataLst>
              </p:nvPr>
            </p:nvSpPr>
            <p:spPr bwMode="auto">
              <a:xfrm>
                <a:off x="9796463" y="1268413"/>
                <a:ext cx="39688" cy="38100"/>
              </a:xfrm>
              <a:custGeom>
                <a:avLst/>
                <a:gdLst>
                  <a:gd name="T0" fmla="*/ 25 w 49"/>
                  <a:gd name="T1" fmla="*/ 0 h 49"/>
                  <a:gd name="T2" fmla="*/ 25 w 49"/>
                  <a:gd name="T3" fmla="*/ 0 h 49"/>
                  <a:gd name="T4" fmla="*/ 20 w 49"/>
                  <a:gd name="T5" fmla="*/ 0 h 49"/>
                  <a:gd name="T6" fmla="*/ 16 w 49"/>
                  <a:gd name="T7" fmla="*/ 2 h 49"/>
                  <a:gd name="T8" fmla="*/ 12 w 49"/>
                  <a:gd name="T9" fmla="*/ 4 h 49"/>
                  <a:gd name="T10" fmla="*/ 7 w 49"/>
                  <a:gd name="T11" fmla="*/ 7 h 49"/>
                  <a:gd name="T12" fmla="*/ 4 w 49"/>
                  <a:gd name="T13" fmla="*/ 10 h 49"/>
                  <a:gd name="T14" fmla="*/ 3 w 49"/>
                  <a:gd name="T15" fmla="*/ 15 h 49"/>
                  <a:gd name="T16" fmla="*/ 1 w 49"/>
                  <a:gd name="T17" fmla="*/ 19 h 49"/>
                  <a:gd name="T18" fmla="*/ 0 w 49"/>
                  <a:gd name="T19" fmla="*/ 25 h 49"/>
                  <a:gd name="T20" fmla="*/ 0 w 49"/>
                  <a:gd name="T21" fmla="*/ 25 h 49"/>
                  <a:gd name="T22" fmla="*/ 1 w 49"/>
                  <a:gd name="T23" fmla="*/ 29 h 49"/>
                  <a:gd name="T24" fmla="*/ 3 w 49"/>
                  <a:gd name="T25" fmla="*/ 33 h 49"/>
                  <a:gd name="T26" fmla="*/ 4 w 49"/>
                  <a:gd name="T27" fmla="*/ 38 h 49"/>
                  <a:gd name="T28" fmla="*/ 7 w 49"/>
                  <a:gd name="T29" fmla="*/ 42 h 49"/>
                  <a:gd name="T30" fmla="*/ 12 w 49"/>
                  <a:gd name="T31" fmla="*/ 45 h 49"/>
                  <a:gd name="T32" fmla="*/ 16 w 49"/>
                  <a:gd name="T33" fmla="*/ 46 h 49"/>
                  <a:gd name="T34" fmla="*/ 20 w 49"/>
                  <a:gd name="T35" fmla="*/ 48 h 49"/>
                  <a:gd name="T36" fmla="*/ 25 w 49"/>
                  <a:gd name="T37" fmla="*/ 49 h 49"/>
                  <a:gd name="T38" fmla="*/ 25 w 49"/>
                  <a:gd name="T39" fmla="*/ 49 h 49"/>
                  <a:gd name="T40" fmla="*/ 30 w 49"/>
                  <a:gd name="T41" fmla="*/ 48 h 49"/>
                  <a:gd name="T42" fmla="*/ 35 w 49"/>
                  <a:gd name="T43" fmla="*/ 46 h 49"/>
                  <a:gd name="T44" fmla="*/ 39 w 49"/>
                  <a:gd name="T45" fmla="*/ 45 h 49"/>
                  <a:gd name="T46" fmla="*/ 42 w 49"/>
                  <a:gd name="T47" fmla="*/ 42 h 49"/>
                  <a:gd name="T48" fmla="*/ 45 w 49"/>
                  <a:gd name="T49" fmla="*/ 38 h 49"/>
                  <a:gd name="T50" fmla="*/ 48 w 49"/>
                  <a:gd name="T51" fmla="*/ 33 h 49"/>
                  <a:gd name="T52" fmla="*/ 49 w 49"/>
                  <a:gd name="T53" fmla="*/ 29 h 49"/>
                  <a:gd name="T54" fmla="*/ 49 w 49"/>
                  <a:gd name="T55" fmla="*/ 25 h 49"/>
                  <a:gd name="T56" fmla="*/ 49 w 49"/>
                  <a:gd name="T57" fmla="*/ 25 h 49"/>
                  <a:gd name="T58" fmla="*/ 49 w 49"/>
                  <a:gd name="T59" fmla="*/ 19 h 49"/>
                  <a:gd name="T60" fmla="*/ 48 w 49"/>
                  <a:gd name="T61" fmla="*/ 15 h 49"/>
                  <a:gd name="T62" fmla="*/ 45 w 49"/>
                  <a:gd name="T63" fmla="*/ 10 h 49"/>
                  <a:gd name="T64" fmla="*/ 42 w 49"/>
                  <a:gd name="T65" fmla="*/ 7 h 49"/>
                  <a:gd name="T66" fmla="*/ 39 w 49"/>
                  <a:gd name="T67" fmla="*/ 4 h 49"/>
                  <a:gd name="T68" fmla="*/ 35 w 49"/>
                  <a:gd name="T69" fmla="*/ 2 h 49"/>
                  <a:gd name="T70" fmla="*/ 30 w 49"/>
                  <a:gd name="T71" fmla="*/ 0 h 49"/>
                  <a:gd name="T72" fmla="*/ 25 w 49"/>
                  <a:gd name="T73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49" h="49">
                    <a:moveTo>
                      <a:pt x="25" y="0"/>
                    </a:moveTo>
                    <a:lnTo>
                      <a:pt x="25" y="0"/>
                    </a:lnTo>
                    <a:lnTo>
                      <a:pt x="20" y="0"/>
                    </a:lnTo>
                    <a:lnTo>
                      <a:pt x="16" y="2"/>
                    </a:lnTo>
                    <a:lnTo>
                      <a:pt x="12" y="4"/>
                    </a:lnTo>
                    <a:lnTo>
                      <a:pt x="7" y="7"/>
                    </a:lnTo>
                    <a:lnTo>
                      <a:pt x="4" y="10"/>
                    </a:lnTo>
                    <a:lnTo>
                      <a:pt x="3" y="15"/>
                    </a:lnTo>
                    <a:lnTo>
                      <a:pt x="1" y="19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1" y="29"/>
                    </a:lnTo>
                    <a:lnTo>
                      <a:pt x="3" y="33"/>
                    </a:lnTo>
                    <a:lnTo>
                      <a:pt x="4" y="38"/>
                    </a:lnTo>
                    <a:lnTo>
                      <a:pt x="7" y="42"/>
                    </a:lnTo>
                    <a:lnTo>
                      <a:pt x="12" y="45"/>
                    </a:lnTo>
                    <a:lnTo>
                      <a:pt x="16" y="46"/>
                    </a:lnTo>
                    <a:lnTo>
                      <a:pt x="20" y="48"/>
                    </a:lnTo>
                    <a:lnTo>
                      <a:pt x="25" y="49"/>
                    </a:lnTo>
                    <a:lnTo>
                      <a:pt x="25" y="49"/>
                    </a:lnTo>
                    <a:lnTo>
                      <a:pt x="30" y="48"/>
                    </a:lnTo>
                    <a:lnTo>
                      <a:pt x="35" y="46"/>
                    </a:lnTo>
                    <a:lnTo>
                      <a:pt x="39" y="45"/>
                    </a:lnTo>
                    <a:lnTo>
                      <a:pt x="42" y="42"/>
                    </a:lnTo>
                    <a:lnTo>
                      <a:pt x="45" y="38"/>
                    </a:lnTo>
                    <a:lnTo>
                      <a:pt x="48" y="33"/>
                    </a:lnTo>
                    <a:lnTo>
                      <a:pt x="49" y="29"/>
                    </a:lnTo>
                    <a:lnTo>
                      <a:pt x="49" y="25"/>
                    </a:lnTo>
                    <a:lnTo>
                      <a:pt x="49" y="25"/>
                    </a:lnTo>
                    <a:lnTo>
                      <a:pt x="49" y="19"/>
                    </a:lnTo>
                    <a:lnTo>
                      <a:pt x="48" y="15"/>
                    </a:lnTo>
                    <a:lnTo>
                      <a:pt x="45" y="10"/>
                    </a:lnTo>
                    <a:lnTo>
                      <a:pt x="42" y="7"/>
                    </a:lnTo>
                    <a:lnTo>
                      <a:pt x="39" y="4"/>
                    </a:lnTo>
                    <a:lnTo>
                      <a:pt x="35" y="2"/>
                    </a:lnTo>
                    <a:lnTo>
                      <a:pt x="30" y="0"/>
                    </a:lnTo>
                    <a:lnTo>
                      <a:pt x="2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00"/>
              </a:p>
            </p:txBody>
          </p:sp>
          <p:sp>
            <p:nvSpPr>
              <p:cNvPr id="92" name="Freeform 1433"/>
              <p:cNvSpPr>
                <a:spLocks noEditPoints="1"/>
              </p:cNvSpPr>
              <p:nvPr>
                <p:custDataLst>
                  <p:tags r:id="rId90"/>
                </p:custDataLst>
              </p:nvPr>
            </p:nvSpPr>
            <p:spPr bwMode="auto">
              <a:xfrm>
                <a:off x="9798050" y="1268413"/>
                <a:ext cx="38100" cy="36513"/>
              </a:xfrm>
              <a:custGeom>
                <a:avLst/>
                <a:gdLst>
                  <a:gd name="T0" fmla="*/ 24 w 48"/>
                  <a:gd name="T1" fmla="*/ 48 h 48"/>
                  <a:gd name="T2" fmla="*/ 15 w 48"/>
                  <a:gd name="T3" fmla="*/ 46 h 48"/>
                  <a:gd name="T4" fmla="*/ 2 w 48"/>
                  <a:gd name="T5" fmla="*/ 33 h 48"/>
                  <a:gd name="T6" fmla="*/ 0 w 48"/>
                  <a:gd name="T7" fmla="*/ 25 h 48"/>
                  <a:gd name="T8" fmla="*/ 2 w 48"/>
                  <a:gd name="T9" fmla="*/ 20 h 48"/>
                  <a:gd name="T10" fmla="*/ 8 w 48"/>
                  <a:gd name="T11" fmla="*/ 9 h 48"/>
                  <a:gd name="T12" fmla="*/ 19 w 48"/>
                  <a:gd name="T13" fmla="*/ 2 h 48"/>
                  <a:gd name="T14" fmla="*/ 24 w 48"/>
                  <a:gd name="T15" fmla="*/ 2 h 48"/>
                  <a:gd name="T16" fmla="*/ 32 w 48"/>
                  <a:gd name="T17" fmla="*/ 3 h 48"/>
                  <a:gd name="T18" fmla="*/ 45 w 48"/>
                  <a:gd name="T19" fmla="*/ 16 h 48"/>
                  <a:gd name="T20" fmla="*/ 47 w 48"/>
                  <a:gd name="T21" fmla="*/ 25 h 48"/>
                  <a:gd name="T22" fmla="*/ 47 w 48"/>
                  <a:gd name="T23" fmla="*/ 29 h 48"/>
                  <a:gd name="T24" fmla="*/ 39 w 48"/>
                  <a:gd name="T25" fmla="*/ 41 h 48"/>
                  <a:gd name="T26" fmla="*/ 28 w 48"/>
                  <a:gd name="T27" fmla="*/ 46 h 48"/>
                  <a:gd name="T28" fmla="*/ 24 w 48"/>
                  <a:gd name="T29" fmla="*/ 0 h 48"/>
                  <a:gd name="T30" fmla="*/ 19 w 48"/>
                  <a:gd name="T31" fmla="*/ 2 h 48"/>
                  <a:gd name="T32" fmla="*/ 11 w 48"/>
                  <a:gd name="T33" fmla="*/ 4 h 48"/>
                  <a:gd name="T34" fmla="*/ 5 w 48"/>
                  <a:gd name="T35" fmla="*/ 12 h 48"/>
                  <a:gd name="T36" fmla="*/ 0 w 48"/>
                  <a:gd name="T37" fmla="*/ 20 h 48"/>
                  <a:gd name="T38" fmla="*/ 0 w 48"/>
                  <a:gd name="T39" fmla="*/ 25 h 48"/>
                  <a:gd name="T40" fmla="*/ 2 w 48"/>
                  <a:gd name="T41" fmla="*/ 33 h 48"/>
                  <a:gd name="T42" fmla="*/ 8 w 48"/>
                  <a:gd name="T43" fmla="*/ 41 h 48"/>
                  <a:gd name="T44" fmla="*/ 15 w 48"/>
                  <a:gd name="T45" fmla="*/ 46 h 48"/>
                  <a:gd name="T46" fmla="*/ 24 w 48"/>
                  <a:gd name="T47" fmla="*/ 48 h 48"/>
                  <a:gd name="T48" fmla="*/ 28 w 48"/>
                  <a:gd name="T49" fmla="*/ 48 h 48"/>
                  <a:gd name="T50" fmla="*/ 37 w 48"/>
                  <a:gd name="T51" fmla="*/ 43 h 48"/>
                  <a:gd name="T52" fmla="*/ 44 w 48"/>
                  <a:gd name="T53" fmla="*/ 38 h 48"/>
                  <a:gd name="T54" fmla="*/ 47 w 48"/>
                  <a:gd name="T55" fmla="*/ 29 h 48"/>
                  <a:gd name="T56" fmla="*/ 48 w 48"/>
                  <a:gd name="T57" fmla="*/ 25 h 48"/>
                  <a:gd name="T58" fmla="*/ 45 w 48"/>
                  <a:gd name="T59" fmla="*/ 15 h 48"/>
                  <a:gd name="T60" fmla="*/ 41 w 48"/>
                  <a:gd name="T61" fmla="*/ 7 h 48"/>
                  <a:gd name="T62" fmla="*/ 34 w 48"/>
                  <a:gd name="T63" fmla="*/ 3 h 48"/>
                  <a:gd name="T64" fmla="*/ 24 w 48"/>
                  <a:gd name="T65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8" h="48">
                    <a:moveTo>
                      <a:pt x="24" y="48"/>
                    </a:moveTo>
                    <a:lnTo>
                      <a:pt x="24" y="48"/>
                    </a:lnTo>
                    <a:lnTo>
                      <a:pt x="19" y="46"/>
                    </a:lnTo>
                    <a:lnTo>
                      <a:pt x="15" y="46"/>
                    </a:lnTo>
                    <a:lnTo>
                      <a:pt x="8" y="41"/>
                    </a:lnTo>
                    <a:lnTo>
                      <a:pt x="2" y="33"/>
                    </a:lnTo>
                    <a:lnTo>
                      <a:pt x="2" y="29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2" y="20"/>
                    </a:lnTo>
                    <a:lnTo>
                      <a:pt x="2" y="16"/>
                    </a:lnTo>
                    <a:lnTo>
                      <a:pt x="8" y="9"/>
                    </a:lnTo>
                    <a:lnTo>
                      <a:pt x="15" y="3"/>
                    </a:lnTo>
                    <a:lnTo>
                      <a:pt x="19" y="2"/>
                    </a:lnTo>
                    <a:lnTo>
                      <a:pt x="24" y="2"/>
                    </a:lnTo>
                    <a:lnTo>
                      <a:pt x="24" y="2"/>
                    </a:lnTo>
                    <a:lnTo>
                      <a:pt x="28" y="2"/>
                    </a:lnTo>
                    <a:lnTo>
                      <a:pt x="32" y="3"/>
                    </a:lnTo>
                    <a:lnTo>
                      <a:pt x="39" y="9"/>
                    </a:lnTo>
                    <a:lnTo>
                      <a:pt x="45" y="16"/>
                    </a:lnTo>
                    <a:lnTo>
                      <a:pt x="47" y="20"/>
                    </a:lnTo>
                    <a:lnTo>
                      <a:pt x="47" y="25"/>
                    </a:lnTo>
                    <a:lnTo>
                      <a:pt x="47" y="25"/>
                    </a:lnTo>
                    <a:lnTo>
                      <a:pt x="47" y="29"/>
                    </a:lnTo>
                    <a:lnTo>
                      <a:pt x="45" y="33"/>
                    </a:lnTo>
                    <a:lnTo>
                      <a:pt x="39" y="41"/>
                    </a:lnTo>
                    <a:lnTo>
                      <a:pt x="32" y="46"/>
                    </a:lnTo>
                    <a:lnTo>
                      <a:pt x="28" y="46"/>
                    </a:lnTo>
                    <a:lnTo>
                      <a:pt x="24" y="48"/>
                    </a:lnTo>
                    <a:close/>
                    <a:moveTo>
                      <a:pt x="24" y="0"/>
                    </a:moveTo>
                    <a:lnTo>
                      <a:pt x="24" y="0"/>
                    </a:lnTo>
                    <a:lnTo>
                      <a:pt x="19" y="2"/>
                    </a:lnTo>
                    <a:lnTo>
                      <a:pt x="15" y="3"/>
                    </a:lnTo>
                    <a:lnTo>
                      <a:pt x="11" y="4"/>
                    </a:lnTo>
                    <a:lnTo>
                      <a:pt x="8" y="7"/>
                    </a:lnTo>
                    <a:lnTo>
                      <a:pt x="5" y="12"/>
                    </a:lnTo>
                    <a:lnTo>
                      <a:pt x="2" y="15"/>
                    </a:lnTo>
                    <a:lnTo>
                      <a:pt x="0" y="20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0" y="29"/>
                    </a:lnTo>
                    <a:lnTo>
                      <a:pt x="2" y="33"/>
                    </a:lnTo>
                    <a:lnTo>
                      <a:pt x="5" y="38"/>
                    </a:lnTo>
                    <a:lnTo>
                      <a:pt x="8" y="41"/>
                    </a:lnTo>
                    <a:lnTo>
                      <a:pt x="11" y="43"/>
                    </a:lnTo>
                    <a:lnTo>
                      <a:pt x="15" y="46"/>
                    </a:lnTo>
                    <a:lnTo>
                      <a:pt x="19" y="48"/>
                    </a:lnTo>
                    <a:lnTo>
                      <a:pt x="24" y="48"/>
                    </a:lnTo>
                    <a:lnTo>
                      <a:pt x="24" y="48"/>
                    </a:lnTo>
                    <a:lnTo>
                      <a:pt x="28" y="48"/>
                    </a:lnTo>
                    <a:lnTo>
                      <a:pt x="34" y="46"/>
                    </a:lnTo>
                    <a:lnTo>
                      <a:pt x="37" y="43"/>
                    </a:lnTo>
                    <a:lnTo>
                      <a:pt x="41" y="41"/>
                    </a:lnTo>
                    <a:lnTo>
                      <a:pt x="44" y="38"/>
                    </a:lnTo>
                    <a:lnTo>
                      <a:pt x="45" y="33"/>
                    </a:lnTo>
                    <a:lnTo>
                      <a:pt x="47" y="29"/>
                    </a:lnTo>
                    <a:lnTo>
                      <a:pt x="48" y="25"/>
                    </a:lnTo>
                    <a:lnTo>
                      <a:pt x="48" y="25"/>
                    </a:lnTo>
                    <a:lnTo>
                      <a:pt x="47" y="20"/>
                    </a:lnTo>
                    <a:lnTo>
                      <a:pt x="45" y="15"/>
                    </a:lnTo>
                    <a:lnTo>
                      <a:pt x="44" y="12"/>
                    </a:lnTo>
                    <a:lnTo>
                      <a:pt x="41" y="7"/>
                    </a:lnTo>
                    <a:lnTo>
                      <a:pt x="37" y="4"/>
                    </a:lnTo>
                    <a:lnTo>
                      <a:pt x="34" y="3"/>
                    </a:lnTo>
                    <a:lnTo>
                      <a:pt x="28" y="2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C23F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00"/>
              </a:p>
            </p:txBody>
          </p:sp>
          <p:sp>
            <p:nvSpPr>
              <p:cNvPr id="93" name="Freeform 1434"/>
              <p:cNvSpPr/>
              <p:nvPr>
                <p:custDataLst>
                  <p:tags r:id="rId91"/>
                </p:custDataLst>
              </p:nvPr>
            </p:nvSpPr>
            <p:spPr bwMode="auto">
              <a:xfrm>
                <a:off x="9798050" y="1268413"/>
                <a:ext cx="36513" cy="36513"/>
              </a:xfrm>
              <a:custGeom>
                <a:avLst/>
                <a:gdLst>
                  <a:gd name="T0" fmla="*/ 24 w 47"/>
                  <a:gd name="T1" fmla="*/ 46 h 46"/>
                  <a:gd name="T2" fmla="*/ 24 w 47"/>
                  <a:gd name="T3" fmla="*/ 46 h 46"/>
                  <a:gd name="T4" fmla="*/ 19 w 47"/>
                  <a:gd name="T5" fmla="*/ 44 h 46"/>
                  <a:gd name="T6" fmla="*/ 15 w 47"/>
                  <a:gd name="T7" fmla="*/ 44 h 46"/>
                  <a:gd name="T8" fmla="*/ 8 w 47"/>
                  <a:gd name="T9" fmla="*/ 39 h 46"/>
                  <a:gd name="T10" fmla="*/ 2 w 47"/>
                  <a:gd name="T11" fmla="*/ 31 h 46"/>
                  <a:gd name="T12" fmla="*/ 2 w 47"/>
                  <a:gd name="T13" fmla="*/ 27 h 46"/>
                  <a:gd name="T14" fmla="*/ 0 w 47"/>
                  <a:gd name="T15" fmla="*/ 23 h 46"/>
                  <a:gd name="T16" fmla="*/ 0 w 47"/>
                  <a:gd name="T17" fmla="*/ 23 h 46"/>
                  <a:gd name="T18" fmla="*/ 2 w 47"/>
                  <a:gd name="T19" fmla="*/ 18 h 46"/>
                  <a:gd name="T20" fmla="*/ 2 w 47"/>
                  <a:gd name="T21" fmla="*/ 14 h 46"/>
                  <a:gd name="T22" fmla="*/ 8 w 47"/>
                  <a:gd name="T23" fmla="*/ 7 h 46"/>
                  <a:gd name="T24" fmla="*/ 15 w 47"/>
                  <a:gd name="T25" fmla="*/ 1 h 46"/>
                  <a:gd name="T26" fmla="*/ 19 w 47"/>
                  <a:gd name="T27" fmla="*/ 0 h 46"/>
                  <a:gd name="T28" fmla="*/ 24 w 47"/>
                  <a:gd name="T29" fmla="*/ 0 h 46"/>
                  <a:gd name="T30" fmla="*/ 24 w 47"/>
                  <a:gd name="T31" fmla="*/ 0 h 46"/>
                  <a:gd name="T32" fmla="*/ 28 w 47"/>
                  <a:gd name="T33" fmla="*/ 0 h 46"/>
                  <a:gd name="T34" fmla="*/ 32 w 47"/>
                  <a:gd name="T35" fmla="*/ 1 h 46"/>
                  <a:gd name="T36" fmla="*/ 39 w 47"/>
                  <a:gd name="T37" fmla="*/ 7 h 46"/>
                  <a:gd name="T38" fmla="*/ 45 w 47"/>
                  <a:gd name="T39" fmla="*/ 14 h 46"/>
                  <a:gd name="T40" fmla="*/ 47 w 47"/>
                  <a:gd name="T41" fmla="*/ 18 h 46"/>
                  <a:gd name="T42" fmla="*/ 47 w 47"/>
                  <a:gd name="T43" fmla="*/ 23 h 46"/>
                  <a:gd name="T44" fmla="*/ 47 w 47"/>
                  <a:gd name="T45" fmla="*/ 23 h 46"/>
                  <a:gd name="T46" fmla="*/ 47 w 47"/>
                  <a:gd name="T47" fmla="*/ 27 h 46"/>
                  <a:gd name="T48" fmla="*/ 45 w 47"/>
                  <a:gd name="T49" fmla="*/ 31 h 46"/>
                  <a:gd name="T50" fmla="*/ 39 w 47"/>
                  <a:gd name="T51" fmla="*/ 39 h 46"/>
                  <a:gd name="T52" fmla="*/ 32 w 47"/>
                  <a:gd name="T53" fmla="*/ 44 h 46"/>
                  <a:gd name="T54" fmla="*/ 28 w 47"/>
                  <a:gd name="T55" fmla="*/ 44 h 46"/>
                  <a:gd name="T56" fmla="*/ 24 w 47"/>
                  <a:gd name="T57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47" h="46">
                    <a:moveTo>
                      <a:pt x="24" y="46"/>
                    </a:moveTo>
                    <a:lnTo>
                      <a:pt x="24" y="46"/>
                    </a:lnTo>
                    <a:lnTo>
                      <a:pt x="19" y="44"/>
                    </a:lnTo>
                    <a:lnTo>
                      <a:pt x="15" y="44"/>
                    </a:lnTo>
                    <a:lnTo>
                      <a:pt x="8" y="39"/>
                    </a:lnTo>
                    <a:lnTo>
                      <a:pt x="2" y="31"/>
                    </a:lnTo>
                    <a:lnTo>
                      <a:pt x="2" y="27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2" y="18"/>
                    </a:lnTo>
                    <a:lnTo>
                      <a:pt x="2" y="14"/>
                    </a:lnTo>
                    <a:lnTo>
                      <a:pt x="8" y="7"/>
                    </a:lnTo>
                    <a:lnTo>
                      <a:pt x="15" y="1"/>
                    </a:lnTo>
                    <a:lnTo>
                      <a:pt x="19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8" y="0"/>
                    </a:lnTo>
                    <a:lnTo>
                      <a:pt x="32" y="1"/>
                    </a:lnTo>
                    <a:lnTo>
                      <a:pt x="39" y="7"/>
                    </a:lnTo>
                    <a:lnTo>
                      <a:pt x="45" y="14"/>
                    </a:lnTo>
                    <a:lnTo>
                      <a:pt x="47" y="18"/>
                    </a:lnTo>
                    <a:lnTo>
                      <a:pt x="47" y="23"/>
                    </a:lnTo>
                    <a:lnTo>
                      <a:pt x="47" y="23"/>
                    </a:lnTo>
                    <a:lnTo>
                      <a:pt x="47" y="27"/>
                    </a:lnTo>
                    <a:lnTo>
                      <a:pt x="45" y="31"/>
                    </a:lnTo>
                    <a:lnTo>
                      <a:pt x="39" y="39"/>
                    </a:lnTo>
                    <a:lnTo>
                      <a:pt x="32" y="44"/>
                    </a:lnTo>
                    <a:lnTo>
                      <a:pt x="28" y="44"/>
                    </a:lnTo>
                    <a:lnTo>
                      <a:pt x="24" y="4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00"/>
              </a:p>
            </p:txBody>
          </p:sp>
          <p:sp>
            <p:nvSpPr>
              <p:cNvPr id="94" name="Freeform 1435"/>
              <p:cNvSpPr/>
              <p:nvPr>
                <p:custDataLst>
                  <p:tags r:id="rId92"/>
                </p:custDataLst>
              </p:nvPr>
            </p:nvSpPr>
            <p:spPr bwMode="auto">
              <a:xfrm>
                <a:off x="9798050" y="1268413"/>
                <a:ext cx="38100" cy="36513"/>
              </a:xfrm>
              <a:custGeom>
                <a:avLst/>
                <a:gdLst>
                  <a:gd name="T0" fmla="*/ 24 w 48"/>
                  <a:gd name="T1" fmla="*/ 0 h 48"/>
                  <a:gd name="T2" fmla="*/ 24 w 48"/>
                  <a:gd name="T3" fmla="*/ 0 h 48"/>
                  <a:gd name="T4" fmla="*/ 19 w 48"/>
                  <a:gd name="T5" fmla="*/ 2 h 48"/>
                  <a:gd name="T6" fmla="*/ 15 w 48"/>
                  <a:gd name="T7" fmla="*/ 3 h 48"/>
                  <a:gd name="T8" fmla="*/ 11 w 48"/>
                  <a:gd name="T9" fmla="*/ 4 h 48"/>
                  <a:gd name="T10" fmla="*/ 8 w 48"/>
                  <a:gd name="T11" fmla="*/ 7 h 48"/>
                  <a:gd name="T12" fmla="*/ 5 w 48"/>
                  <a:gd name="T13" fmla="*/ 12 h 48"/>
                  <a:gd name="T14" fmla="*/ 2 w 48"/>
                  <a:gd name="T15" fmla="*/ 15 h 48"/>
                  <a:gd name="T16" fmla="*/ 0 w 48"/>
                  <a:gd name="T17" fmla="*/ 20 h 48"/>
                  <a:gd name="T18" fmla="*/ 0 w 48"/>
                  <a:gd name="T19" fmla="*/ 25 h 48"/>
                  <a:gd name="T20" fmla="*/ 0 w 48"/>
                  <a:gd name="T21" fmla="*/ 25 h 48"/>
                  <a:gd name="T22" fmla="*/ 0 w 48"/>
                  <a:gd name="T23" fmla="*/ 29 h 48"/>
                  <a:gd name="T24" fmla="*/ 2 w 48"/>
                  <a:gd name="T25" fmla="*/ 33 h 48"/>
                  <a:gd name="T26" fmla="*/ 5 w 48"/>
                  <a:gd name="T27" fmla="*/ 38 h 48"/>
                  <a:gd name="T28" fmla="*/ 8 w 48"/>
                  <a:gd name="T29" fmla="*/ 41 h 48"/>
                  <a:gd name="T30" fmla="*/ 11 w 48"/>
                  <a:gd name="T31" fmla="*/ 43 h 48"/>
                  <a:gd name="T32" fmla="*/ 15 w 48"/>
                  <a:gd name="T33" fmla="*/ 46 h 48"/>
                  <a:gd name="T34" fmla="*/ 19 w 48"/>
                  <a:gd name="T35" fmla="*/ 48 h 48"/>
                  <a:gd name="T36" fmla="*/ 24 w 48"/>
                  <a:gd name="T37" fmla="*/ 48 h 48"/>
                  <a:gd name="T38" fmla="*/ 24 w 48"/>
                  <a:gd name="T39" fmla="*/ 48 h 48"/>
                  <a:gd name="T40" fmla="*/ 28 w 48"/>
                  <a:gd name="T41" fmla="*/ 48 h 48"/>
                  <a:gd name="T42" fmla="*/ 34 w 48"/>
                  <a:gd name="T43" fmla="*/ 46 h 48"/>
                  <a:gd name="T44" fmla="*/ 37 w 48"/>
                  <a:gd name="T45" fmla="*/ 43 h 48"/>
                  <a:gd name="T46" fmla="*/ 41 w 48"/>
                  <a:gd name="T47" fmla="*/ 41 h 48"/>
                  <a:gd name="T48" fmla="*/ 44 w 48"/>
                  <a:gd name="T49" fmla="*/ 38 h 48"/>
                  <a:gd name="T50" fmla="*/ 45 w 48"/>
                  <a:gd name="T51" fmla="*/ 33 h 48"/>
                  <a:gd name="T52" fmla="*/ 47 w 48"/>
                  <a:gd name="T53" fmla="*/ 29 h 48"/>
                  <a:gd name="T54" fmla="*/ 48 w 48"/>
                  <a:gd name="T55" fmla="*/ 25 h 48"/>
                  <a:gd name="T56" fmla="*/ 48 w 48"/>
                  <a:gd name="T57" fmla="*/ 25 h 48"/>
                  <a:gd name="T58" fmla="*/ 47 w 48"/>
                  <a:gd name="T59" fmla="*/ 20 h 48"/>
                  <a:gd name="T60" fmla="*/ 45 w 48"/>
                  <a:gd name="T61" fmla="*/ 15 h 48"/>
                  <a:gd name="T62" fmla="*/ 44 w 48"/>
                  <a:gd name="T63" fmla="*/ 12 h 48"/>
                  <a:gd name="T64" fmla="*/ 41 w 48"/>
                  <a:gd name="T65" fmla="*/ 7 h 48"/>
                  <a:gd name="T66" fmla="*/ 37 w 48"/>
                  <a:gd name="T67" fmla="*/ 4 h 48"/>
                  <a:gd name="T68" fmla="*/ 34 w 48"/>
                  <a:gd name="T69" fmla="*/ 3 h 48"/>
                  <a:gd name="T70" fmla="*/ 28 w 48"/>
                  <a:gd name="T71" fmla="*/ 2 h 48"/>
                  <a:gd name="T72" fmla="*/ 24 w 48"/>
                  <a:gd name="T73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48" h="48">
                    <a:moveTo>
                      <a:pt x="24" y="0"/>
                    </a:moveTo>
                    <a:lnTo>
                      <a:pt x="24" y="0"/>
                    </a:lnTo>
                    <a:lnTo>
                      <a:pt x="19" y="2"/>
                    </a:lnTo>
                    <a:lnTo>
                      <a:pt x="15" y="3"/>
                    </a:lnTo>
                    <a:lnTo>
                      <a:pt x="11" y="4"/>
                    </a:lnTo>
                    <a:lnTo>
                      <a:pt x="8" y="7"/>
                    </a:lnTo>
                    <a:lnTo>
                      <a:pt x="5" y="12"/>
                    </a:lnTo>
                    <a:lnTo>
                      <a:pt x="2" y="15"/>
                    </a:lnTo>
                    <a:lnTo>
                      <a:pt x="0" y="20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0" y="29"/>
                    </a:lnTo>
                    <a:lnTo>
                      <a:pt x="2" y="33"/>
                    </a:lnTo>
                    <a:lnTo>
                      <a:pt x="5" y="38"/>
                    </a:lnTo>
                    <a:lnTo>
                      <a:pt x="8" y="41"/>
                    </a:lnTo>
                    <a:lnTo>
                      <a:pt x="11" y="43"/>
                    </a:lnTo>
                    <a:lnTo>
                      <a:pt x="15" y="46"/>
                    </a:lnTo>
                    <a:lnTo>
                      <a:pt x="19" y="48"/>
                    </a:lnTo>
                    <a:lnTo>
                      <a:pt x="24" y="48"/>
                    </a:lnTo>
                    <a:lnTo>
                      <a:pt x="24" y="48"/>
                    </a:lnTo>
                    <a:lnTo>
                      <a:pt x="28" y="48"/>
                    </a:lnTo>
                    <a:lnTo>
                      <a:pt x="34" y="46"/>
                    </a:lnTo>
                    <a:lnTo>
                      <a:pt x="37" y="43"/>
                    </a:lnTo>
                    <a:lnTo>
                      <a:pt x="41" y="41"/>
                    </a:lnTo>
                    <a:lnTo>
                      <a:pt x="44" y="38"/>
                    </a:lnTo>
                    <a:lnTo>
                      <a:pt x="45" y="33"/>
                    </a:lnTo>
                    <a:lnTo>
                      <a:pt x="47" y="29"/>
                    </a:lnTo>
                    <a:lnTo>
                      <a:pt x="48" y="25"/>
                    </a:lnTo>
                    <a:lnTo>
                      <a:pt x="48" y="25"/>
                    </a:lnTo>
                    <a:lnTo>
                      <a:pt x="47" y="20"/>
                    </a:lnTo>
                    <a:lnTo>
                      <a:pt x="45" y="15"/>
                    </a:lnTo>
                    <a:lnTo>
                      <a:pt x="44" y="12"/>
                    </a:lnTo>
                    <a:lnTo>
                      <a:pt x="41" y="7"/>
                    </a:lnTo>
                    <a:lnTo>
                      <a:pt x="37" y="4"/>
                    </a:lnTo>
                    <a:lnTo>
                      <a:pt x="34" y="3"/>
                    </a:lnTo>
                    <a:lnTo>
                      <a:pt x="28" y="2"/>
                    </a:lnTo>
                    <a:lnTo>
                      <a:pt x="2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00"/>
              </a:p>
            </p:txBody>
          </p:sp>
          <p:sp>
            <p:nvSpPr>
              <p:cNvPr id="95" name="Freeform 1436"/>
              <p:cNvSpPr>
                <a:spLocks noEditPoints="1"/>
              </p:cNvSpPr>
              <p:nvPr>
                <p:custDataLst>
                  <p:tags r:id="rId93"/>
                </p:custDataLst>
              </p:nvPr>
            </p:nvSpPr>
            <p:spPr bwMode="auto">
              <a:xfrm>
                <a:off x="9798050" y="1268413"/>
                <a:ext cx="36513" cy="36513"/>
              </a:xfrm>
              <a:custGeom>
                <a:avLst/>
                <a:gdLst>
                  <a:gd name="T0" fmla="*/ 24 w 47"/>
                  <a:gd name="T1" fmla="*/ 44 h 46"/>
                  <a:gd name="T2" fmla="*/ 24 w 47"/>
                  <a:gd name="T3" fmla="*/ 44 h 46"/>
                  <a:gd name="T4" fmla="*/ 19 w 47"/>
                  <a:gd name="T5" fmla="*/ 44 h 46"/>
                  <a:gd name="T6" fmla="*/ 15 w 47"/>
                  <a:gd name="T7" fmla="*/ 43 h 46"/>
                  <a:gd name="T8" fmla="*/ 8 w 47"/>
                  <a:gd name="T9" fmla="*/ 39 h 46"/>
                  <a:gd name="T10" fmla="*/ 3 w 47"/>
                  <a:gd name="T11" fmla="*/ 31 h 46"/>
                  <a:gd name="T12" fmla="*/ 2 w 47"/>
                  <a:gd name="T13" fmla="*/ 27 h 46"/>
                  <a:gd name="T14" fmla="*/ 2 w 47"/>
                  <a:gd name="T15" fmla="*/ 23 h 46"/>
                  <a:gd name="T16" fmla="*/ 2 w 47"/>
                  <a:gd name="T17" fmla="*/ 23 h 46"/>
                  <a:gd name="T18" fmla="*/ 2 w 47"/>
                  <a:gd name="T19" fmla="*/ 18 h 46"/>
                  <a:gd name="T20" fmla="*/ 3 w 47"/>
                  <a:gd name="T21" fmla="*/ 14 h 46"/>
                  <a:gd name="T22" fmla="*/ 8 w 47"/>
                  <a:gd name="T23" fmla="*/ 7 h 46"/>
                  <a:gd name="T24" fmla="*/ 15 w 47"/>
                  <a:gd name="T25" fmla="*/ 2 h 46"/>
                  <a:gd name="T26" fmla="*/ 19 w 47"/>
                  <a:gd name="T27" fmla="*/ 1 h 46"/>
                  <a:gd name="T28" fmla="*/ 24 w 47"/>
                  <a:gd name="T29" fmla="*/ 0 h 46"/>
                  <a:gd name="T30" fmla="*/ 24 w 47"/>
                  <a:gd name="T31" fmla="*/ 0 h 46"/>
                  <a:gd name="T32" fmla="*/ 28 w 47"/>
                  <a:gd name="T33" fmla="*/ 1 h 46"/>
                  <a:gd name="T34" fmla="*/ 32 w 47"/>
                  <a:gd name="T35" fmla="*/ 2 h 46"/>
                  <a:gd name="T36" fmla="*/ 39 w 47"/>
                  <a:gd name="T37" fmla="*/ 7 h 46"/>
                  <a:gd name="T38" fmla="*/ 44 w 47"/>
                  <a:gd name="T39" fmla="*/ 14 h 46"/>
                  <a:gd name="T40" fmla="*/ 45 w 47"/>
                  <a:gd name="T41" fmla="*/ 18 h 46"/>
                  <a:gd name="T42" fmla="*/ 47 w 47"/>
                  <a:gd name="T43" fmla="*/ 23 h 46"/>
                  <a:gd name="T44" fmla="*/ 47 w 47"/>
                  <a:gd name="T45" fmla="*/ 23 h 46"/>
                  <a:gd name="T46" fmla="*/ 45 w 47"/>
                  <a:gd name="T47" fmla="*/ 27 h 46"/>
                  <a:gd name="T48" fmla="*/ 44 w 47"/>
                  <a:gd name="T49" fmla="*/ 31 h 46"/>
                  <a:gd name="T50" fmla="*/ 39 w 47"/>
                  <a:gd name="T51" fmla="*/ 39 h 46"/>
                  <a:gd name="T52" fmla="*/ 32 w 47"/>
                  <a:gd name="T53" fmla="*/ 43 h 46"/>
                  <a:gd name="T54" fmla="*/ 28 w 47"/>
                  <a:gd name="T55" fmla="*/ 44 h 46"/>
                  <a:gd name="T56" fmla="*/ 24 w 47"/>
                  <a:gd name="T57" fmla="*/ 44 h 46"/>
                  <a:gd name="T58" fmla="*/ 24 w 47"/>
                  <a:gd name="T59" fmla="*/ 0 h 46"/>
                  <a:gd name="T60" fmla="*/ 24 w 47"/>
                  <a:gd name="T61" fmla="*/ 0 h 46"/>
                  <a:gd name="T62" fmla="*/ 19 w 47"/>
                  <a:gd name="T63" fmla="*/ 0 h 46"/>
                  <a:gd name="T64" fmla="*/ 15 w 47"/>
                  <a:gd name="T65" fmla="*/ 1 h 46"/>
                  <a:gd name="T66" fmla="*/ 8 w 47"/>
                  <a:gd name="T67" fmla="*/ 7 h 46"/>
                  <a:gd name="T68" fmla="*/ 2 w 47"/>
                  <a:gd name="T69" fmla="*/ 14 h 46"/>
                  <a:gd name="T70" fmla="*/ 2 w 47"/>
                  <a:gd name="T71" fmla="*/ 18 h 46"/>
                  <a:gd name="T72" fmla="*/ 0 w 47"/>
                  <a:gd name="T73" fmla="*/ 23 h 46"/>
                  <a:gd name="T74" fmla="*/ 0 w 47"/>
                  <a:gd name="T75" fmla="*/ 23 h 46"/>
                  <a:gd name="T76" fmla="*/ 2 w 47"/>
                  <a:gd name="T77" fmla="*/ 27 h 46"/>
                  <a:gd name="T78" fmla="*/ 2 w 47"/>
                  <a:gd name="T79" fmla="*/ 31 h 46"/>
                  <a:gd name="T80" fmla="*/ 8 w 47"/>
                  <a:gd name="T81" fmla="*/ 39 h 46"/>
                  <a:gd name="T82" fmla="*/ 15 w 47"/>
                  <a:gd name="T83" fmla="*/ 44 h 46"/>
                  <a:gd name="T84" fmla="*/ 19 w 47"/>
                  <a:gd name="T85" fmla="*/ 44 h 46"/>
                  <a:gd name="T86" fmla="*/ 24 w 47"/>
                  <a:gd name="T87" fmla="*/ 46 h 46"/>
                  <a:gd name="T88" fmla="*/ 24 w 47"/>
                  <a:gd name="T89" fmla="*/ 46 h 46"/>
                  <a:gd name="T90" fmla="*/ 28 w 47"/>
                  <a:gd name="T91" fmla="*/ 44 h 46"/>
                  <a:gd name="T92" fmla="*/ 32 w 47"/>
                  <a:gd name="T93" fmla="*/ 44 h 46"/>
                  <a:gd name="T94" fmla="*/ 39 w 47"/>
                  <a:gd name="T95" fmla="*/ 39 h 46"/>
                  <a:gd name="T96" fmla="*/ 45 w 47"/>
                  <a:gd name="T97" fmla="*/ 31 h 46"/>
                  <a:gd name="T98" fmla="*/ 47 w 47"/>
                  <a:gd name="T99" fmla="*/ 27 h 46"/>
                  <a:gd name="T100" fmla="*/ 47 w 47"/>
                  <a:gd name="T101" fmla="*/ 23 h 46"/>
                  <a:gd name="T102" fmla="*/ 47 w 47"/>
                  <a:gd name="T103" fmla="*/ 23 h 46"/>
                  <a:gd name="T104" fmla="*/ 47 w 47"/>
                  <a:gd name="T105" fmla="*/ 18 h 46"/>
                  <a:gd name="T106" fmla="*/ 45 w 47"/>
                  <a:gd name="T107" fmla="*/ 14 h 46"/>
                  <a:gd name="T108" fmla="*/ 39 w 47"/>
                  <a:gd name="T109" fmla="*/ 7 h 46"/>
                  <a:gd name="T110" fmla="*/ 32 w 47"/>
                  <a:gd name="T111" fmla="*/ 1 h 46"/>
                  <a:gd name="T112" fmla="*/ 28 w 47"/>
                  <a:gd name="T113" fmla="*/ 0 h 46"/>
                  <a:gd name="T114" fmla="*/ 24 w 47"/>
                  <a:gd name="T115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47" h="46">
                    <a:moveTo>
                      <a:pt x="24" y="44"/>
                    </a:moveTo>
                    <a:lnTo>
                      <a:pt x="24" y="44"/>
                    </a:lnTo>
                    <a:lnTo>
                      <a:pt x="19" y="44"/>
                    </a:lnTo>
                    <a:lnTo>
                      <a:pt x="15" y="43"/>
                    </a:lnTo>
                    <a:lnTo>
                      <a:pt x="8" y="39"/>
                    </a:lnTo>
                    <a:lnTo>
                      <a:pt x="3" y="31"/>
                    </a:lnTo>
                    <a:lnTo>
                      <a:pt x="2" y="27"/>
                    </a:lnTo>
                    <a:lnTo>
                      <a:pt x="2" y="23"/>
                    </a:lnTo>
                    <a:lnTo>
                      <a:pt x="2" y="23"/>
                    </a:lnTo>
                    <a:lnTo>
                      <a:pt x="2" y="18"/>
                    </a:lnTo>
                    <a:lnTo>
                      <a:pt x="3" y="14"/>
                    </a:lnTo>
                    <a:lnTo>
                      <a:pt x="8" y="7"/>
                    </a:lnTo>
                    <a:lnTo>
                      <a:pt x="15" y="2"/>
                    </a:lnTo>
                    <a:lnTo>
                      <a:pt x="19" y="1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8" y="1"/>
                    </a:lnTo>
                    <a:lnTo>
                      <a:pt x="32" y="2"/>
                    </a:lnTo>
                    <a:lnTo>
                      <a:pt x="39" y="7"/>
                    </a:lnTo>
                    <a:lnTo>
                      <a:pt x="44" y="14"/>
                    </a:lnTo>
                    <a:lnTo>
                      <a:pt x="45" y="18"/>
                    </a:lnTo>
                    <a:lnTo>
                      <a:pt x="47" y="23"/>
                    </a:lnTo>
                    <a:lnTo>
                      <a:pt x="47" y="23"/>
                    </a:lnTo>
                    <a:lnTo>
                      <a:pt x="45" y="27"/>
                    </a:lnTo>
                    <a:lnTo>
                      <a:pt x="44" y="31"/>
                    </a:lnTo>
                    <a:lnTo>
                      <a:pt x="39" y="39"/>
                    </a:lnTo>
                    <a:lnTo>
                      <a:pt x="32" y="43"/>
                    </a:lnTo>
                    <a:lnTo>
                      <a:pt x="28" y="44"/>
                    </a:lnTo>
                    <a:lnTo>
                      <a:pt x="24" y="44"/>
                    </a:lnTo>
                    <a:close/>
                    <a:moveTo>
                      <a:pt x="24" y="0"/>
                    </a:moveTo>
                    <a:lnTo>
                      <a:pt x="24" y="0"/>
                    </a:lnTo>
                    <a:lnTo>
                      <a:pt x="19" y="0"/>
                    </a:lnTo>
                    <a:lnTo>
                      <a:pt x="15" y="1"/>
                    </a:lnTo>
                    <a:lnTo>
                      <a:pt x="8" y="7"/>
                    </a:lnTo>
                    <a:lnTo>
                      <a:pt x="2" y="14"/>
                    </a:lnTo>
                    <a:lnTo>
                      <a:pt x="2" y="18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2" y="27"/>
                    </a:lnTo>
                    <a:lnTo>
                      <a:pt x="2" y="31"/>
                    </a:lnTo>
                    <a:lnTo>
                      <a:pt x="8" y="39"/>
                    </a:lnTo>
                    <a:lnTo>
                      <a:pt x="15" y="44"/>
                    </a:lnTo>
                    <a:lnTo>
                      <a:pt x="19" y="44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28" y="44"/>
                    </a:lnTo>
                    <a:lnTo>
                      <a:pt x="32" y="44"/>
                    </a:lnTo>
                    <a:lnTo>
                      <a:pt x="39" y="39"/>
                    </a:lnTo>
                    <a:lnTo>
                      <a:pt x="45" y="31"/>
                    </a:lnTo>
                    <a:lnTo>
                      <a:pt x="47" y="27"/>
                    </a:lnTo>
                    <a:lnTo>
                      <a:pt x="47" y="23"/>
                    </a:lnTo>
                    <a:lnTo>
                      <a:pt x="47" y="23"/>
                    </a:lnTo>
                    <a:lnTo>
                      <a:pt x="47" y="18"/>
                    </a:lnTo>
                    <a:lnTo>
                      <a:pt x="45" y="14"/>
                    </a:lnTo>
                    <a:lnTo>
                      <a:pt x="39" y="7"/>
                    </a:lnTo>
                    <a:lnTo>
                      <a:pt x="32" y="1"/>
                    </a:lnTo>
                    <a:lnTo>
                      <a:pt x="28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C13E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00"/>
              </a:p>
            </p:txBody>
          </p:sp>
          <p:sp>
            <p:nvSpPr>
              <p:cNvPr id="96" name="Freeform 1437"/>
              <p:cNvSpPr/>
              <p:nvPr>
                <p:custDataLst>
                  <p:tags r:id="rId94"/>
                </p:custDataLst>
              </p:nvPr>
            </p:nvSpPr>
            <p:spPr bwMode="auto">
              <a:xfrm>
                <a:off x="9798050" y="1268413"/>
                <a:ext cx="36513" cy="36513"/>
              </a:xfrm>
              <a:custGeom>
                <a:avLst/>
                <a:gdLst>
                  <a:gd name="T0" fmla="*/ 22 w 45"/>
                  <a:gd name="T1" fmla="*/ 44 h 44"/>
                  <a:gd name="T2" fmla="*/ 22 w 45"/>
                  <a:gd name="T3" fmla="*/ 44 h 44"/>
                  <a:gd name="T4" fmla="*/ 17 w 45"/>
                  <a:gd name="T5" fmla="*/ 44 h 44"/>
                  <a:gd name="T6" fmla="*/ 13 w 45"/>
                  <a:gd name="T7" fmla="*/ 43 h 44"/>
                  <a:gd name="T8" fmla="*/ 6 w 45"/>
                  <a:gd name="T9" fmla="*/ 39 h 44"/>
                  <a:gd name="T10" fmla="*/ 1 w 45"/>
                  <a:gd name="T11" fmla="*/ 31 h 44"/>
                  <a:gd name="T12" fmla="*/ 0 w 45"/>
                  <a:gd name="T13" fmla="*/ 27 h 44"/>
                  <a:gd name="T14" fmla="*/ 0 w 45"/>
                  <a:gd name="T15" fmla="*/ 23 h 44"/>
                  <a:gd name="T16" fmla="*/ 0 w 45"/>
                  <a:gd name="T17" fmla="*/ 23 h 44"/>
                  <a:gd name="T18" fmla="*/ 0 w 45"/>
                  <a:gd name="T19" fmla="*/ 18 h 44"/>
                  <a:gd name="T20" fmla="*/ 1 w 45"/>
                  <a:gd name="T21" fmla="*/ 14 h 44"/>
                  <a:gd name="T22" fmla="*/ 6 w 45"/>
                  <a:gd name="T23" fmla="*/ 7 h 44"/>
                  <a:gd name="T24" fmla="*/ 13 w 45"/>
                  <a:gd name="T25" fmla="*/ 2 h 44"/>
                  <a:gd name="T26" fmla="*/ 17 w 45"/>
                  <a:gd name="T27" fmla="*/ 1 h 44"/>
                  <a:gd name="T28" fmla="*/ 22 w 45"/>
                  <a:gd name="T29" fmla="*/ 0 h 44"/>
                  <a:gd name="T30" fmla="*/ 22 w 45"/>
                  <a:gd name="T31" fmla="*/ 0 h 44"/>
                  <a:gd name="T32" fmla="*/ 26 w 45"/>
                  <a:gd name="T33" fmla="*/ 1 h 44"/>
                  <a:gd name="T34" fmla="*/ 30 w 45"/>
                  <a:gd name="T35" fmla="*/ 2 h 44"/>
                  <a:gd name="T36" fmla="*/ 37 w 45"/>
                  <a:gd name="T37" fmla="*/ 7 h 44"/>
                  <a:gd name="T38" fmla="*/ 42 w 45"/>
                  <a:gd name="T39" fmla="*/ 14 h 44"/>
                  <a:gd name="T40" fmla="*/ 43 w 45"/>
                  <a:gd name="T41" fmla="*/ 18 h 44"/>
                  <a:gd name="T42" fmla="*/ 45 w 45"/>
                  <a:gd name="T43" fmla="*/ 23 h 44"/>
                  <a:gd name="T44" fmla="*/ 45 w 45"/>
                  <a:gd name="T45" fmla="*/ 23 h 44"/>
                  <a:gd name="T46" fmla="*/ 43 w 45"/>
                  <a:gd name="T47" fmla="*/ 27 h 44"/>
                  <a:gd name="T48" fmla="*/ 42 w 45"/>
                  <a:gd name="T49" fmla="*/ 31 h 44"/>
                  <a:gd name="T50" fmla="*/ 37 w 45"/>
                  <a:gd name="T51" fmla="*/ 39 h 44"/>
                  <a:gd name="T52" fmla="*/ 30 w 45"/>
                  <a:gd name="T53" fmla="*/ 43 h 44"/>
                  <a:gd name="T54" fmla="*/ 26 w 45"/>
                  <a:gd name="T55" fmla="*/ 44 h 44"/>
                  <a:gd name="T56" fmla="*/ 22 w 45"/>
                  <a:gd name="T57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45" h="44">
                    <a:moveTo>
                      <a:pt x="22" y="44"/>
                    </a:moveTo>
                    <a:lnTo>
                      <a:pt x="22" y="44"/>
                    </a:lnTo>
                    <a:lnTo>
                      <a:pt x="17" y="44"/>
                    </a:lnTo>
                    <a:lnTo>
                      <a:pt x="13" y="43"/>
                    </a:lnTo>
                    <a:lnTo>
                      <a:pt x="6" y="39"/>
                    </a:lnTo>
                    <a:lnTo>
                      <a:pt x="1" y="31"/>
                    </a:lnTo>
                    <a:lnTo>
                      <a:pt x="0" y="27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18"/>
                    </a:lnTo>
                    <a:lnTo>
                      <a:pt x="1" y="14"/>
                    </a:lnTo>
                    <a:lnTo>
                      <a:pt x="6" y="7"/>
                    </a:lnTo>
                    <a:lnTo>
                      <a:pt x="13" y="2"/>
                    </a:lnTo>
                    <a:lnTo>
                      <a:pt x="17" y="1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26" y="1"/>
                    </a:lnTo>
                    <a:lnTo>
                      <a:pt x="30" y="2"/>
                    </a:lnTo>
                    <a:lnTo>
                      <a:pt x="37" y="7"/>
                    </a:lnTo>
                    <a:lnTo>
                      <a:pt x="42" y="14"/>
                    </a:lnTo>
                    <a:lnTo>
                      <a:pt x="43" y="18"/>
                    </a:lnTo>
                    <a:lnTo>
                      <a:pt x="45" y="23"/>
                    </a:lnTo>
                    <a:lnTo>
                      <a:pt x="45" y="23"/>
                    </a:lnTo>
                    <a:lnTo>
                      <a:pt x="43" y="27"/>
                    </a:lnTo>
                    <a:lnTo>
                      <a:pt x="42" y="31"/>
                    </a:lnTo>
                    <a:lnTo>
                      <a:pt x="37" y="39"/>
                    </a:lnTo>
                    <a:lnTo>
                      <a:pt x="30" y="43"/>
                    </a:lnTo>
                    <a:lnTo>
                      <a:pt x="26" y="44"/>
                    </a:lnTo>
                    <a:lnTo>
                      <a:pt x="22" y="44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00"/>
              </a:p>
            </p:txBody>
          </p:sp>
          <p:sp>
            <p:nvSpPr>
              <p:cNvPr id="97" name="Freeform 1438"/>
              <p:cNvSpPr/>
              <p:nvPr>
                <p:custDataLst>
                  <p:tags r:id="rId95"/>
                </p:custDataLst>
              </p:nvPr>
            </p:nvSpPr>
            <p:spPr bwMode="auto">
              <a:xfrm>
                <a:off x="9798050" y="1268413"/>
                <a:ext cx="36513" cy="36513"/>
              </a:xfrm>
              <a:custGeom>
                <a:avLst/>
                <a:gdLst>
                  <a:gd name="T0" fmla="*/ 24 w 47"/>
                  <a:gd name="T1" fmla="*/ 0 h 46"/>
                  <a:gd name="T2" fmla="*/ 24 w 47"/>
                  <a:gd name="T3" fmla="*/ 0 h 46"/>
                  <a:gd name="T4" fmla="*/ 19 w 47"/>
                  <a:gd name="T5" fmla="*/ 0 h 46"/>
                  <a:gd name="T6" fmla="*/ 15 w 47"/>
                  <a:gd name="T7" fmla="*/ 1 h 46"/>
                  <a:gd name="T8" fmla="*/ 8 w 47"/>
                  <a:gd name="T9" fmla="*/ 7 h 46"/>
                  <a:gd name="T10" fmla="*/ 2 w 47"/>
                  <a:gd name="T11" fmla="*/ 14 h 46"/>
                  <a:gd name="T12" fmla="*/ 2 w 47"/>
                  <a:gd name="T13" fmla="*/ 18 h 46"/>
                  <a:gd name="T14" fmla="*/ 0 w 47"/>
                  <a:gd name="T15" fmla="*/ 23 h 46"/>
                  <a:gd name="T16" fmla="*/ 0 w 47"/>
                  <a:gd name="T17" fmla="*/ 23 h 46"/>
                  <a:gd name="T18" fmla="*/ 2 w 47"/>
                  <a:gd name="T19" fmla="*/ 27 h 46"/>
                  <a:gd name="T20" fmla="*/ 2 w 47"/>
                  <a:gd name="T21" fmla="*/ 31 h 46"/>
                  <a:gd name="T22" fmla="*/ 8 w 47"/>
                  <a:gd name="T23" fmla="*/ 39 h 46"/>
                  <a:gd name="T24" fmla="*/ 15 w 47"/>
                  <a:gd name="T25" fmla="*/ 44 h 46"/>
                  <a:gd name="T26" fmla="*/ 19 w 47"/>
                  <a:gd name="T27" fmla="*/ 44 h 46"/>
                  <a:gd name="T28" fmla="*/ 24 w 47"/>
                  <a:gd name="T29" fmla="*/ 46 h 46"/>
                  <a:gd name="T30" fmla="*/ 24 w 47"/>
                  <a:gd name="T31" fmla="*/ 46 h 46"/>
                  <a:gd name="T32" fmla="*/ 28 w 47"/>
                  <a:gd name="T33" fmla="*/ 44 h 46"/>
                  <a:gd name="T34" fmla="*/ 32 w 47"/>
                  <a:gd name="T35" fmla="*/ 44 h 46"/>
                  <a:gd name="T36" fmla="*/ 39 w 47"/>
                  <a:gd name="T37" fmla="*/ 39 h 46"/>
                  <a:gd name="T38" fmla="*/ 45 w 47"/>
                  <a:gd name="T39" fmla="*/ 31 h 46"/>
                  <a:gd name="T40" fmla="*/ 47 w 47"/>
                  <a:gd name="T41" fmla="*/ 27 h 46"/>
                  <a:gd name="T42" fmla="*/ 47 w 47"/>
                  <a:gd name="T43" fmla="*/ 23 h 46"/>
                  <a:gd name="T44" fmla="*/ 47 w 47"/>
                  <a:gd name="T45" fmla="*/ 23 h 46"/>
                  <a:gd name="T46" fmla="*/ 47 w 47"/>
                  <a:gd name="T47" fmla="*/ 18 h 46"/>
                  <a:gd name="T48" fmla="*/ 45 w 47"/>
                  <a:gd name="T49" fmla="*/ 14 h 46"/>
                  <a:gd name="T50" fmla="*/ 39 w 47"/>
                  <a:gd name="T51" fmla="*/ 7 h 46"/>
                  <a:gd name="T52" fmla="*/ 32 w 47"/>
                  <a:gd name="T53" fmla="*/ 1 h 46"/>
                  <a:gd name="T54" fmla="*/ 28 w 47"/>
                  <a:gd name="T55" fmla="*/ 0 h 46"/>
                  <a:gd name="T56" fmla="*/ 24 w 47"/>
                  <a:gd name="T57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47" h="46">
                    <a:moveTo>
                      <a:pt x="24" y="0"/>
                    </a:moveTo>
                    <a:lnTo>
                      <a:pt x="24" y="0"/>
                    </a:lnTo>
                    <a:lnTo>
                      <a:pt x="19" y="0"/>
                    </a:lnTo>
                    <a:lnTo>
                      <a:pt x="15" y="1"/>
                    </a:lnTo>
                    <a:lnTo>
                      <a:pt x="8" y="7"/>
                    </a:lnTo>
                    <a:lnTo>
                      <a:pt x="2" y="14"/>
                    </a:lnTo>
                    <a:lnTo>
                      <a:pt x="2" y="18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2" y="27"/>
                    </a:lnTo>
                    <a:lnTo>
                      <a:pt x="2" y="31"/>
                    </a:lnTo>
                    <a:lnTo>
                      <a:pt x="8" y="39"/>
                    </a:lnTo>
                    <a:lnTo>
                      <a:pt x="15" y="44"/>
                    </a:lnTo>
                    <a:lnTo>
                      <a:pt x="19" y="44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28" y="44"/>
                    </a:lnTo>
                    <a:lnTo>
                      <a:pt x="32" y="44"/>
                    </a:lnTo>
                    <a:lnTo>
                      <a:pt x="39" y="39"/>
                    </a:lnTo>
                    <a:lnTo>
                      <a:pt x="45" y="31"/>
                    </a:lnTo>
                    <a:lnTo>
                      <a:pt x="47" y="27"/>
                    </a:lnTo>
                    <a:lnTo>
                      <a:pt x="47" y="23"/>
                    </a:lnTo>
                    <a:lnTo>
                      <a:pt x="47" y="23"/>
                    </a:lnTo>
                    <a:lnTo>
                      <a:pt x="47" y="18"/>
                    </a:lnTo>
                    <a:lnTo>
                      <a:pt x="45" y="14"/>
                    </a:lnTo>
                    <a:lnTo>
                      <a:pt x="39" y="7"/>
                    </a:lnTo>
                    <a:lnTo>
                      <a:pt x="32" y="1"/>
                    </a:lnTo>
                    <a:lnTo>
                      <a:pt x="28" y="0"/>
                    </a:lnTo>
                    <a:lnTo>
                      <a:pt x="2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00"/>
              </a:p>
            </p:txBody>
          </p:sp>
          <p:sp>
            <p:nvSpPr>
              <p:cNvPr id="98" name="Freeform 1439"/>
              <p:cNvSpPr>
                <a:spLocks noEditPoints="1"/>
              </p:cNvSpPr>
              <p:nvPr>
                <p:custDataLst>
                  <p:tags r:id="rId96"/>
                </p:custDataLst>
              </p:nvPr>
            </p:nvSpPr>
            <p:spPr bwMode="auto">
              <a:xfrm>
                <a:off x="9798050" y="1268413"/>
                <a:ext cx="36513" cy="36513"/>
              </a:xfrm>
              <a:custGeom>
                <a:avLst/>
                <a:gdLst>
                  <a:gd name="T0" fmla="*/ 22 w 45"/>
                  <a:gd name="T1" fmla="*/ 44 h 44"/>
                  <a:gd name="T2" fmla="*/ 22 w 45"/>
                  <a:gd name="T3" fmla="*/ 44 h 44"/>
                  <a:gd name="T4" fmla="*/ 17 w 45"/>
                  <a:gd name="T5" fmla="*/ 44 h 44"/>
                  <a:gd name="T6" fmla="*/ 13 w 45"/>
                  <a:gd name="T7" fmla="*/ 43 h 44"/>
                  <a:gd name="T8" fmla="*/ 7 w 45"/>
                  <a:gd name="T9" fmla="*/ 37 h 44"/>
                  <a:gd name="T10" fmla="*/ 1 w 45"/>
                  <a:gd name="T11" fmla="*/ 31 h 44"/>
                  <a:gd name="T12" fmla="*/ 0 w 45"/>
                  <a:gd name="T13" fmla="*/ 27 h 44"/>
                  <a:gd name="T14" fmla="*/ 0 w 45"/>
                  <a:gd name="T15" fmla="*/ 23 h 44"/>
                  <a:gd name="T16" fmla="*/ 0 w 45"/>
                  <a:gd name="T17" fmla="*/ 23 h 44"/>
                  <a:gd name="T18" fmla="*/ 0 w 45"/>
                  <a:gd name="T19" fmla="*/ 18 h 44"/>
                  <a:gd name="T20" fmla="*/ 1 w 45"/>
                  <a:gd name="T21" fmla="*/ 14 h 44"/>
                  <a:gd name="T22" fmla="*/ 7 w 45"/>
                  <a:gd name="T23" fmla="*/ 7 h 44"/>
                  <a:gd name="T24" fmla="*/ 13 w 45"/>
                  <a:gd name="T25" fmla="*/ 2 h 44"/>
                  <a:gd name="T26" fmla="*/ 17 w 45"/>
                  <a:gd name="T27" fmla="*/ 1 h 44"/>
                  <a:gd name="T28" fmla="*/ 22 w 45"/>
                  <a:gd name="T29" fmla="*/ 1 h 44"/>
                  <a:gd name="T30" fmla="*/ 22 w 45"/>
                  <a:gd name="T31" fmla="*/ 1 h 44"/>
                  <a:gd name="T32" fmla="*/ 26 w 45"/>
                  <a:gd name="T33" fmla="*/ 1 h 44"/>
                  <a:gd name="T34" fmla="*/ 30 w 45"/>
                  <a:gd name="T35" fmla="*/ 2 h 44"/>
                  <a:gd name="T36" fmla="*/ 37 w 45"/>
                  <a:gd name="T37" fmla="*/ 7 h 44"/>
                  <a:gd name="T38" fmla="*/ 42 w 45"/>
                  <a:gd name="T39" fmla="*/ 14 h 44"/>
                  <a:gd name="T40" fmla="*/ 43 w 45"/>
                  <a:gd name="T41" fmla="*/ 18 h 44"/>
                  <a:gd name="T42" fmla="*/ 43 w 45"/>
                  <a:gd name="T43" fmla="*/ 23 h 44"/>
                  <a:gd name="T44" fmla="*/ 43 w 45"/>
                  <a:gd name="T45" fmla="*/ 23 h 44"/>
                  <a:gd name="T46" fmla="*/ 43 w 45"/>
                  <a:gd name="T47" fmla="*/ 27 h 44"/>
                  <a:gd name="T48" fmla="*/ 42 w 45"/>
                  <a:gd name="T49" fmla="*/ 31 h 44"/>
                  <a:gd name="T50" fmla="*/ 37 w 45"/>
                  <a:gd name="T51" fmla="*/ 37 h 44"/>
                  <a:gd name="T52" fmla="*/ 30 w 45"/>
                  <a:gd name="T53" fmla="*/ 43 h 44"/>
                  <a:gd name="T54" fmla="*/ 26 w 45"/>
                  <a:gd name="T55" fmla="*/ 44 h 44"/>
                  <a:gd name="T56" fmla="*/ 22 w 45"/>
                  <a:gd name="T57" fmla="*/ 44 h 44"/>
                  <a:gd name="T58" fmla="*/ 22 w 45"/>
                  <a:gd name="T59" fmla="*/ 0 h 44"/>
                  <a:gd name="T60" fmla="*/ 22 w 45"/>
                  <a:gd name="T61" fmla="*/ 0 h 44"/>
                  <a:gd name="T62" fmla="*/ 17 w 45"/>
                  <a:gd name="T63" fmla="*/ 1 h 44"/>
                  <a:gd name="T64" fmla="*/ 13 w 45"/>
                  <a:gd name="T65" fmla="*/ 2 h 44"/>
                  <a:gd name="T66" fmla="*/ 6 w 45"/>
                  <a:gd name="T67" fmla="*/ 7 h 44"/>
                  <a:gd name="T68" fmla="*/ 1 w 45"/>
                  <a:gd name="T69" fmla="*/ 14 h 44"/>
                  <a:gd name="T70" fmla="*/ 0 w 45"/>
                  <a:gd name="T71" fmla="*/ 18 h 44"/>
                  <a:gd name="T72" fmla="*/ 0 w 45"/>
                  <a:gd name="T73" fmla="*/ 23 h 44"/>
                  <a:gd name="T74" fmla="*/ 0 w 45"/>
                  <a:gd name="T75" fmla="*/ 23 h 44"/>
                  <a:gd name="T76" fmla="*/ 0 w 45"/>
                  <a:gd name="T77" fmla="*/ 27 h 44"/>
                  <a:gd name="T78" fmla="*/ 1 w 45"/>
                  <a:gd name="T79" fmla="*/ 31 h 44"/>
                  <a:gd name="T80" fmla="*/ 6 w 45"/>
                  <a:gd name="T81" fmla="*/ 39 h 44"/>
                  <a:gd name="T82" fmla="*/ 13 w 45"/>
                  <a:gd name="T83" fmla="*/ 43 h 44"/>
                  <a:gd name="T84" fmla="*/ 17 w 45"/>
                  <a:gd name="T85" fmla="*/ 44 h 44"/>
                  <a:gd name="T86" fmla="*/ 22 w 45"/>
                  <a:gd name="T87" fmla="*/ 44 h 44"/>
                  <a:gd name="T88" fmla="*/ 22 w 45"/>
                  <a:gd name="T89" fmla="*/ 44 h 44"/>
                  <a:gd name="T90" fmla="*/ 26 w 45"/>
                  <a:gd name="T91" fmla="*/ 44 h 44"/>
                  <a:gd name="T92" fmla="*/ 30 w 45"/>
                  <a:gd name="T93" fmla="*/ 43 h 44"/>
                  <a:gd name="T94" fmla="*/ 37 w 45"/>
                  <a:gd name="T95" fmla="*/ 39 h 44"/>
                  <a:gd name="T96" fmla="*/ 42 w 45"/>
                  <a:gd name="T97" fmla="*/ 31 h 44"/>
                  <a:gd name="T98" fmla="*/ 43 w 45"/>
                  <a:gd name="T99" fmla="*/ 27 h 44"/>
                  <a:gd name="T100" fmla="*/ 45 w 45"/>
                  <a:gd name="T101" fmla="*/ 23 h 44"/>
                  <a:gd name="T102" fmla="*/ 45 w 45"/>
                  <a:gd name="T103" fmla="*/ 23 h 44"/>
                  <a:gd name="T104" fmla="*/ 43 w 45"/>
                  <a:gd name="T105" fmla="*/ 18 h 44"/>
                  <a:gd name="T106" fmla="*/ 42 w 45"/>
                  <a:gd name="T107" fmla="*/ 14 h 44"/>
                  <a:gd name="T108" fmla="*/ 37 w 45"/>
                  <a:gd name="T109" fmla="*/ 7 h 44"/>
                  <a:gd name="T110" fmla="*/ 30 w 45"/>
                  <a:gd name="T111" fmla="*/ 2 h 44"/>
                  <a:gd name="T112" fmla="*/ 26 w 45"/>
                  <a:gd name="T113" fmla="*/ 1 h 44"/>
                  <a:gd name="T114" fmla="*/ 22 w 45"/>
                  <a:gd name="T115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45" h="44">
                    <a:moveTo>
                      <a:pt x="22" y="44"/>
                    </a:moveTo>
                    <a:lnTo>
                      <a:pt x="22" y="44"/>
                    </a:lnTo>
                    <a:lnTo>
                      <a:pt x="17" y="44"/>
                    </a:lnTo>
                    <a:lnTo>
                      <a:pt x="13" y="43"/>
                    </a:lnTo>
                    <a:lnTo>
                      <a:pt x="7" y="37"/>
                    </a:lnTo>
                    <a:lnTo>
                      <a:pt x="1" y="31"/>
                    </a:lnTo>
                    <a:lnTo>
                      <a:pt x="0" y="27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18"/>
                    </a:lnTo>
                    <a:lnTo>
                      <a:pt x="1" y="14"/>
                    </a:lnTo>
                    <a:lnTo>
                      <a:pt x="7" y="7"/>
                    </a:lnTo>
                    <a:lnTo>
                      <a:pt x="13" y="2"/>
                    </a:lnTo>
                    <a:lnTo>
                      <a:pt x="17" y="1"/>
                    </a:lnTo>
                    <a:lnTo>
                      <a:pt x="22" y="1"/>
                    </a:lnTo>
                    <a:lnTo>
                      <a:pt x="22" y="1"/>
                    </a:lnTo>
                    <a:lnTo>
                      <a:pt x="26" y="1"/>
                    </a:lnTo>
                    <a:lnTo>
                      <a:pt x="30" y="2"/>
                    </a:lnTo>
                    <a:lnTo>
                      <a:pt x="37" y="7"/>
                    </a:lnTo>
                    <a:lnTo>
                      <a:pt x="42" y="14"/>
                    </a:lnTo>
                    <a:lnTo>
                      <a:pt x="43" y="18"/>
                    </a:lnTo>
                    <a:lnTo>
                      <a:pt x="43" y="23"/>
                    </a:lnTo>
                    <a:lnTo>
                      <a:pt x="43" y="23"/>
                    </a:lnTo>
                    <a:lnTo>
                      <a:pt x="43" y="27"/>
                    </a:lnTo>
                    <a:lnTo>
                      <a:pt x="42" y="31"/>
                    </a:lnTo>
                    <a:lnTo>
                      <a:pt x="37" y="37"/>
                    </a:lnTo>
                    <a:lnTo>
                      <a:pt x="30" y="43"/>
                    </a:lnTo>
                    <a:lnTo>
                      <a:pt x="26" y="44"/>
                    </a:lnTo>
                    <a:lnTo>
                      <a:pt x="22" y="44"/>
                    </a:lnTo>
                    <a:close/>
                    <a:moveTo>
                      <a:pt x="22" y="0"/>
                    </a:moveTo>
                    <a:lnTo>
                      <a:pt x="22" y="0"/>
                    </a:lnTo>
                    <a:lnTo>
                      <a:pt x="17" y="1"/>
                    </a:lnTo>
                    <a:lnTo>
                      <a:pt x="13" y="2"/>
                    </a:lnTo>
                    <a:lnTo>
                      <a:pt x="6" y="7"/>
                    </a:lnTo>
                    <a:lnTo>
                      <a:pt x="1" y="14"/>
                    </a:lnTo>
                    <a:lnTo>
                      <a:pt x="0" y="18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7"/>
                    </a:lnTo>
                    <a:lnTo>
                      <a:pt x="1" y="31"/>
                    </a:lnTo>
                    <a:lnTo>
                      <a:pt x="6" y="39"/>
                    </a:lnTo>
                    <a:lnTo>
                      <a:pt x="13" y="43"/>
                    </a:lnTo>
                    <a:lnTo>
                      <a:pt x="17" y="44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26" y="44"/>
                    </a:lnTo>
                    <a:lnTo>
                      <a:pt x="30" y="43"/>
                    </a:lnTo>
                    <a:lnTo>
                      <a:pt x="37" y="39"/>
                    </a:lnTo>
                    <a:lnTo>
                      <a:pt x="42" y="31"/>
                    </a:lnTo>
                    <a:lnTo>
                      <a:pt x="43" y="27"/>
                    </a:lnTo>
                    <a:lnTo>
                      <a:pt x="45" y="23"/>
                    </a:lnTo>
                    <a:lnTo>
                      <a:pt x="45" y="23"/>
                    </a:lnTo>
                    <a:lnTo>
                      <a:pt x="43" y="18"/>
                    </a:lnTo>
                    <a:lnTo>
                      <a:pt x="42" y="14"/>
                    </a:lnTo>
                    <a:lnTo>
                      <a:pt x="37" y="7"/>
                    </a:lnTo>
                    <a:lnTo>
                      <a:pt x="30" y="2"/>
                    </a:lnTo>
                    <a:lnTo>
                      <a:pt x="26" y="1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BF3E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00"/>
              </a:p>
            </p:txBody>
          </p:sp>
          <p:sp>
            <p:nvSpPr>
              <p:cNvPr id="99" name="Freeform 1440"/>
              <p:cNvSpPr/>
              <p:nvPr>
                <p:custDataLst>
                  <p:tags r:id="rId97"/>
                </p:custDataLst>
              </p:nvPr>
            </p:nvSpPr>
            <p:spPr bwMode="auto">
              <a:xfrm>
                <a:off x="9798050" y="1270000"/>
                <a:ext cx="34925" cy="34925"/>
              </a:xfrm>
              <a:custGeom>
                <a:avLst/>
                <a:gdLst>
                  <a:gd name="T0" fmla="*/ 22 w 43"/>
                  <a:gd name="T1" fmla="*/ 43 h 43"/>
                  <a:gd name="T2" fmla="*/ 22 w 43"/>
                  <a:gd name="T3" fmla="*/ 43 h 43"/>
                  <a:gd name="T4" fmla="*/ 17 w 43"/>
                  <a:gd name="T5" fmla="*/ 43 h 43"/>
                  <a:gd name="T6" fmla="*/ 13 w 43"/>
                  <a:gd name="T7" fmla="*/ 42 h 43"/>
                  <a:gd name="T8" fmla="*/ 7 w 43"/>
                  <a:gd name="T9" fmla="*/ 36 h 43"/>
                  <a:gd name="T10" fmla="*/ 1 w 43"/>
                  <a:gd name="T11" fmla="*/ 30 h 43"/>
                  <a:gd name="T12" fmla="*/ 0 w 43"/>
                  <a:gd name="T13" fmla="*/ 26 h 43"/>
                  <a:gd name="T14" fmla="*/ 0 w 43"/>
                  <a:gd name="T15" fmla="*/ 22 h 43"/>
                  <a:gd name="T16" fmla="*/ 0 w 43"/>
                  <a:gd name="T17" fmla="*/ 22 h 43"/>
                  <a:gd name="T18" fmla="*/ 0 w 43"/>
                  <a:gd name="T19" fmla="*/ 17 h 43"/>
                  <a:gd name="T20" fmla="*/ 1 w 43"/>
                  <a:gd name="T21" fmla="*/ 13 h 43"/>
                  <a:gd name="T22" fmla="*/ 7 w 43"/>
                  <a:gd name="T23" fmla="*/ 6 h 43"/>
                  <a:gd name="T24" fmla="*/ 13 w 43"/>
                  <a:gd name="T25" fmla="*/ 1 h 43"/>
                  <a:gd name="T26" fmla="*/ 17 w 43"/>
                  <a:gd name="T27" fmla="*/ 0 h 43"/>
                  <a:gd name="T28" fmla="*/ 22 w 43"/>
                  <a:gd name="T29" fmla="*/ 0 h 43"/>
                  <a:gd name="T30" fmla="*/ 22 w 43"/>
                  <a:gd name="T31" fmla="*/ 0 h 43"/>
                  <a:gd name="T32" fmla="*/ 26 w 43"/>
                  <a:gd name="T33" fmla="*/ 0 h 43"/>
                  <a:gd name="T34" fmla="*/ 30 w 43"/>
                  <a:gd name="T35" fmla="*/ 1 h 43"/>
                  <a:gd name="T36" fmla="*/ 37 w 43"/>
                  <a:gd name="T37" fmla="*/ 6 h 43"/>
                  <a:gd name="T38" fmla="*/ 42 w 43"/>
                  <a:gd name="T39" fmla="*/ 13 h 43"/>
                  <a:gd name="T40" fmla="*/ 43 w 43"/>
                  <a:gd name="T41" fmla="*/ 17 h 43"/>
                  <a:gd name="T42" fmla="*/ 43 w 43"/>
                  <a:gd name="T43" fmla="*/ 22 h 43"/>
                  <a:gd name="T44" fmla="*/ 43 w 43"/>
                  <a:gd name="T45" fmla="*/ 22 h 43"/>
                  <a:gd name="T46" fmla="*/ 43 w 43"/>
                  <a:gd name="T47" fmla="*/ 26 h 43"/>
                  <a:gd name="T48" fmla="*/ 42 w 43"/>
                  <a:gd name="T49" fmla="*/ 30 h 43"/>
                  <a:gd name="T50" fmla="*/ 37 w 43"/>
                  <a:gd name="T51" fmla="*/ 36 h 43"/>
                  <a:gd name="T52" fmla="*/ 30 w 43"/>
                  <a:gd name="T53" fmla="*/ 42 h 43"/>
                  <a:gd name="T54" fmla="*/ 26 w 43"/>
                  <a:gd name="T55" fmla="*/ 43 h 43"/>
                  <a:gd name="T56" fmla="*/ 22 w 43"/>
                  <a:gd name="T5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43" h="43">
                    <a:moveTo>
                      <a:pt x="22" y="43"/>
                    </a:moveTo>
                    <a:lnTo>
                      <a:pt x="22" y="43"/>
                    </a:lnTo>
                    <a:lnTo>
                      <a:pt x="17" y="43"/>
                    </a:lnTo>
                    <a:lnTo>
                      <a:pt x="13" y="42"/>
                    </a:lnTo>
                    <a:lnTo>
                      <a:pt x="7" y="36"/>
                    </a:lnTo>
                    <a:lnTo>
                      <a:pt x="1" y="30"/>
                    </a:lnTo>
                    <a:lnTo>
                      <a:pt x="0" y="26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17"/>
                    </a:lnTo>
                    <a:lnTo>
                      <a:pt x="1" y="13"/>
                    </a:lnTo>
                    <a:lnTo>
                      <a:pt x="7" y="6"/>
                    </a:lnTo>
                    <a:lnTo>
                      <a:pt x="13" y="1"/>
                    </a:lnTo>
                    <a:lnTo>
                      <a:pt x="17" y="0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26" y="0"/>
                    </a:lnTo>
                    <a:lnTo>
                      <a:pt x="30" y="1"/>
                    </a:lnTo>
                    <a:lnTo>
                      <a:pt x="37" y="6"/>
                    </a:lnTo>
                    <a:lnTo>
                      <a:pt x="42" y="13"/>
                    </a:lnTo>
                    <a:lnTo>
                      <a:pt x="43" y="17"/>
                    </a:lnTo>
                    <a:lnTo>
                      <a:pt x="43" y="22"/>
                    </a:lnTo>
                    <a:lnTo>
                      <a:pt x="43" y="22"/>
                    </a:lnTo>
                    <a:lnTo>
                      <a:pt x="43" y="26"/>
                    </a:lnTo>
                    <a:lnTo>
                      <a:pt x="42" y="30"/>
                    </a:lnTo>
                    <a:lnTo>
                      <a:pt x="37" y="36"/>
                    </a:lnTo>
                    <a:lnTo>
                      <a:pt x="30" y="42"/>
                    </a:lnTo>
                    <a:lnTo>
                      <a:pt x="26" y="43"/>
                    </a:lnTo>
                    <a:lnTo>
                      <a:pt x="22" y="43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00"/>
              </a:p>
            </p:txBody>
          </p:sp>
          <p:sp>
            <p:nvSpPr>
              <p:cNvPr id="101" name="Freeform 1441"/>
              <p:cNvSpPr/>
              <p:nvPr>
                <p:custDataLst>
                  <p:tags r:id="rId98"/>
                </p:custDataLst>
              </p:nvPr>
            </p:nvSpPr>
            <p:spPr bwMode="auto">
              <a:xfrm>
                <a:off x="9798050" y="1268413"/>
                <a:ext cx="36513" cy="36513"/>
              </a:xfrm>
              <a:custGeom>
                <a:avLst/>
                <a:gdLst>
                  <a:gd name="T0" fmla="*/ 22 w 45"/>
                  <a:gd name="T1" fmla="*/ 0 h 44"/>
                  <a:gd name="T2" fmla="*/ 22 w 45"/>
                  <a:gd name="T3" fmla="*/ 0 h 44"/>
                  <a:gd name="T4" fmla="*/ 17 w 45"/>
                  <a:gd name="T5" fmla="*/ 1 h 44"/>
                  <a:gd name="T6" fmla="*/ 13 w 45"/>
                  <a:gd name="T7" fmla="*/ 2 h 44"/>
                  <a:gd name="T8" fmla="*/ 6 w 45"/>
                  <a:gd name="T9" fmla="*/ 7 h 44"/>
                  <a:gd name="T10" fmla="*/ 1 w 45"/>
                  <a:gd name="T11" fmla="*/ 14 h 44"/>
                  <a:gd name="T12" fmla="*/ 0 w 45"/>
                  <a:gd name="T13" fmla="*/ 18 h 44"/>
                  <a:gd name="T14" fmla="*/ 0 w 45"/>
                  <a:gd name="T15" fmla="*/ 23 h 44"/>
                  <a:gd name="T16" fmla="*/ 0 w 45"/>
                  <a:gd name="T17" fmla="*/ 23 h 44"/>
                  <a:gd name="T18" fmla="*/ 0 w 45"/>
                  <a:gd name="T19" fmla="*/ 27 h 44"/>
                  <a:gd name="T20" fmla="*/ 1 w 45"/>
                  <a:gd name="T21" fmla="*/ 31 h 44"/>
                  <a:gd name="T22" fmla="*/ 6 w 45"/>
                  <a:gd name="T23" fmla="*/ 39 h 44"/>
                  <a:gd name="T24" fmla="*/ 13 w 45"/>
                  <a:gd name="T25" fmla="*/ 43 h 44"/>
                  <a:gd name="T26" fmla="*/ 17 w 45"/>
                  <a:gd name="T27" fmla="*/ 44 h 44"/>
                  <a:gd name="T28" fmla="*/ 22 w 45"/>
                  <a:gd name="T29" fmla="*/ 44 h 44"/>
                  <a:gd name="T30" fmla="*/ 22 w 45"/>
                  <a:gd name="T31" fmla="*/ 44 h 44"/>
                  <a:gd name="T32" fmla="*/ 26 w 45"/>
                  <a:gd name="T33" fmla="*/ 44 h 44"/>
                  <a:gd name="T34" fmla="*/ 30 w 45"/>
                  <a:gd name="T35" fmla="*/ 43 h 44"/>
                  <a:gd name="T36" fmla="*/ 37 w 45"/>
                  <a:gd name="T37" fmla="*/ 39 h 44"/>
                  <a:gd name="T38" fmla="*/ 42 w 45"/>
                  <a:gd name="T39" fmla="*/ 31 h 44"/>
                  <a:gd name="T40" fmla="*/ 43 w 45"/>
                  <a:gd name="T41" fmla="*/ 27 h 44"/>
                  <a:gd name="T42" fmla="*/ 45 w 45"/>
                  <a:gd name="T43" fmla="*/ 23 h 44"/>
                  <a:gd name="T44" fmla="*/ 45 w 45"/>
                  <a:gd name="T45" fmla="*/ 23 h 44"/>
                  <a:gd name="T46" fmla="*/ 43 w 45"/>
                  <a:gd name="T47" fmla="*/ 18 h 44"/>
                  <a:gd name="T48" fmla="*/ 42 w 45"/>
                  <a:gd name="T49" fmla="*/ 14 h 44"/>
                  <a:gd name="T50" fmla="*/ 37 w 45"/>
                  <a:gd name="T51" fmla="*/ 7 h 44"/>
                  <a:gd name="T52" fmla="*/ 30 w 45"/>
                  <a:gd name="T53" fmla="*/ 2 h 44"/>
                  <a:gd name="T54" fmla="*/ 26 w 45"/>
                  <a:gd name="T55" fmla="*/ 1 h 44"/>
                  <a:gd name="T56" fmla="*/ 22 w 45"/>
                  <a:gd name="T5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45" h="44">
                    <a:moveTo>
                      <a:pt x="22" y="0"/>
                    </a:moveTo>
                    <a:lnTo>
                      <a:pt x="22" y="0"/>
                    </a:lnTo>
                    <a:lnTo>
                      <a:pt x="17" y="1"/>
                    </a:lnTo>
                    <a:lnTo>
                      <a:pt x="13" y="2"/>
                    </a:lnTo>
                    <a:lnTo>
                      <a:pt x="6" y="7"/>
                    </a:lnTo>
                    <a:lnTo>
                      <a:pt x="1" y="14"/>
                    </a:lnTo>
                    <a:lnTo>
                      <a:pt x="0" y="18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7"/>
                    </a:lnTo>
                    <a:lnTo>
                      <a:pt x="1" y="31"/>
                    </a:lnTo>
                    <a:lnTo>
                      <a:pt x="6" y="39"/>
                    </a:lnTo>
                    <a:lnTo>
                      <a:pt x="13" y="43"/>
                    </a:lnTo>
                    <a:lnTo>
                      <a:pt x="17" y="44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26" y="44"/>
                    </a:lnTo>
                    <a:lnTo>
                      <a:pt x="30" y="43"/>
                    </a:lnTo>
                    <a:lnTo>
                      <a:pt x="37" y="39"/>
                    </a:lnTo>
                    <a:lnTo>
                      <a:pt x="42" y="31"/>
                    </a:lnTo>
                    <a:lnTo>
                      <a:pt x="43" y="27"/>
                    </a:lnTo>
                    <a:lnTo>
                      <a:pt x="45" y="23"/>
                    </a:lnTo>
                    <a:lnTo>
                      <a:pt x="45" y="23"/>
                    </a:lnTo>
                    <a:lnTo>
                      <a:pt x="43" y="18"/>
                    </a:lnTo>
                    <a:lnTo>
                      <a:pt x="42" y="14"/>
                    </a:lnTo>
                    <a:lnTo>
                      <a:pt x="37" y="7"/>
                    </a:lnTo>
                    <a:lnTo>
                      <a:pt x="30" y="2"/>
                    </a:lnTo>
                    <a:lnTo>
                      <a:pt x="26" y="1"/>
                    </a:lnTo>
                    <a:lnTo>
                      <a:pt x="2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00"/>
              </a:p>
            </p:txBody>
          </p:sp>
          <p:sp>
            <p:nvSpPr>
              <p:cNvPr id="102" name="Freeform 1442"/>
              <p:cNvSpPr>
                <a:spLocks noEditPoints="1"/>
              </p:cNvSpPr>
              <p:nvPr>
                <p:custDataLst>
                  <p:tags r:id="rId99"/>
                </p:custDataLst>
              </p:nvPr>
            </p:nvSpPr>
            <p:spPr bwMode="auto">
              <a:xfrm>
                <a:off x="9798050" y="1270000"/>
                <a:ext cx="34925" cy="34925"/>
              </a:xfrm>
              <a:custGeom>
                <a:avLst/>
                <a:gdLst>
                  <a:gd name="T0" fmla="*/ 22 w 43"/>
                  <a:gd name="T1" fmla="*/ 42 h 43"/>
                  <a:gd name="T2" fmla="*/ 22 w 43"/>
                  <a:gd name="T3" fmla="*/ 42 h 43"/>
                  <a:gd name="T4" fmla="*/ 14 w 43"/>
                  <a:gd name="T5" fmla="*/ 40 h 43"/>
                  <a:gd name="T6" fmla="*/ 7 w 43"/>
                  <a:gd name="T7" fmla="*/ 36 h 43"/>
                  <a:gd name="T8" fmla="*/ 3 w 43"/>
                  <a:gd name="T9" fmla="*/ 30 h 43"/>
                  <a:gd name="T10" fmla="*/ 1 w 43"/>
                  <a:gd name="T11" fmla="*/ 22 h 43"/>
                  <a:gd name="T12" fmla="*/ 1 w 43"/>
                  <a:gd name="T13" fmla="*/ 22 h 43"/>
                  <a:gd name="T14" fmla="*/ 3 w 43"/>
                  <a:gd name="T15" fmla="*/ 13 h 43"/>
                  <a:gd name="T16" fmla="*/ 7 w 43"/>
                  <a:gd name="T17" fmla="*/ 7 h 43"/>
                  <a:gd name="T18" fmla="*/ 14 w 43"/>
                  <a:gd name="T19" fmla="*/ 3 h 43"/>
                  <a:gd name="T20" fmla="*/ 22 w 43"/>
                  <a:gd name="T21" fmla="*/ 0 h 43"/>
                  <a:gd name="T22" fmla="*/ 22 w 43"/>
                  <a:gd name="T23" fmla="*/ 0 h 43"/>
                  <a:gd name="T24" fmla="*/ 30 w 43"/>
                  <a:gd name="T25" fmla="*/ 3 h 43"/>
                  <a:gd name="T26" fmla="*/ 36 w 43"/>
                  <a:gd name="T27" fmla="*/ 7 h 43"/>
                  <a:gd name="T28" fmla="*/ 40 w 43"/>
                  <a:gd name="T29" fmla="*/ 13 h 43"/>
                  <a:gd name="T30" fmla="*/ 43 w 43"/>
                  <a:gd name="T31" fmla="*/ 22 h 43"/>
                  <a:gd name="T32" fmla="*/ 43 w 43"/>
                  <a:gd name="T33" fmla="*/ 22 h 43"/>
                  <a:gd name="T34" fmla="*/ 40 w 43"/>
                  <a:gd name="T35" fmla="*/ 30 h 43"/>
                  <a:gd name="T36" fmla="*/ 36 w 43"/>
                  <a:gd name="T37" fmla="*/ 36 h 43"/>
                  <a:gd name="T38" fmla="*/ 30 w 43"/>
                  <a:gd name="T39" fmla="*/ 40 h 43"/>
                  <a:gd name="T40" fmla="*/ 22 w 43"/>
                  <a:gd name="T41" fmla="*/ 42 h 43"/>
                  <a:gd name="T42" fmla="*/ 22 w 43"/>
                  <a:gd name="T43" fmla="*/ 0 h 43"/>
                  <a:gd name="T44" fmla="*/ 22 w 43"/>
                  <a:gd name="T45" fmla="*/ 0 h 43"/>
                  <a:gd name="T46" fmla="*/ 17 w 43"/>
                  <a:gd name="T47" fmla="*/ 0 h 43"/>
                  <a:gd name="T48" fmla="*/ 13 w 43"/>
                  <a:gd name="T49" fmla="*/ 1 h 43"/>
                  <a:gd name="T50" fmla="*/ 7 w 43"/>
                  <a:gd name="T51" fmla="*/ 6 h 43"/>
                  <a:gd name="T52" fmla="*/ 1 w 43"/>
                  <a:gd name="T53" fmla="*/ 13 h 43"/>
                  <a:gd name="T54" fmla="*/ 0 w 43"/>
                  <a:gd name="T55" fmla="*/ 17 h 43"/>
                  <a:gd name="T56" fmla="*/ 0 w 43"/>
                  <a:gd name="T57" fmla="*/ 22 h 43"/>
                  <a:gd name="T58" fmla="*/ 0 w 43"/>
                  <a:gd name="T59" fmla="*/ 22 h 43"/>
                  <a:gd name="T60" fmla="*/ 0 w 43"/>
                  <a:gd name="T61" fmla="*/ 26 h 43"/>
                  <a:gd name="T62" fmla="*/ 1 w 43"/>
                  <a:gd name="T63" fmla="*/ 30 h 43"/>
                  <a:gd name="T64" fmla="*/ 7 w 43"/>
                  <a:gd name="T65" fmla="*/ 36 h 43"/>
                  <a:gd name="T66" fmla="*/ 13 w 43"/>
                  <a:gd name="T67" fmla="*/ 42 h 43"/>
                  <a:gd name="T68" fmla="*/ 17 w 43"/>
                  <a:gd name="T69" fmla="*/ 43 h 43"/>
                  <a:gd name="T70" fmla="*/ 22 w 43"/>
                  <a:gd name="T71" fmla="*/ 43 h 43"/>
                  <a:gd name="T72" fmla="*/ 22 w 43"/>
                  <a:gd name="T73" fmla="*/ 43 h 43"/>
                  <a:gd name="T74" fmla="*/ 26 w 43"/>
                  <a:gd name="T75" fmla="*/ 43 h 43"/>
                  <a:gd name="T76" fmla="*/ 30 w 43"/>
                  <a:gd name="T77" fmla="*/ 42 h 43"/>
                  <a:gd name="T78" fmla="*/ 37 w 43"/>
                  <a:gd name="T79" fmla="*/ 36 h 43"/>
                  <a:gd name="T80" fmla="*/ 42 w 43"/>
                  <a:gd name="T81" fmla="*/ 30 h 43"/>
                  <a:gd name="T82" fmla="*/ 43 w 43"/>
                  <a:gd name="T83" fmla="*/ 26 h 43"/>
                  <a:gd name="T84" fmla="*/ 43 w 43"/>
                  <a:gd name="T85" fmla="*/ 22 h 43"/>
                  <a:gd name="T86" fmla="*/ 43 w 43"/>
                  <a:gd name="T87" fmla="*/ 22 h 43"/>
                  <a:gd name="T88" fmla="*/ 43 w 43"/>
                  <a:gd name="T89" fmla="*/ 17 h 43"/>
                  <a:gd name="T90" fmla="*/ 42 w 43"/>
                  <a:gd name="T91" fmla="*/ 13 h 43"/>
                  <a:gd name="T92" fmla="*/ 37 w 43"/>
                  <a:gd name="T93" fmla="*/ 6 h 43"/>
                  <a:gd name="T94" fmla="*/ 30 w 43"/>
                  <a:gd name="T95" fmla="*/ 1 h 43"/>
                  <a:gd name="T96" fmla="*/ 26 w 43"/>
                  <a:gd name="T97" fmla="*/ 0 h 43"/>
                  <a:gd name="T98" fmla="*/ 22 w 43"/>
                  <a:gd name="T99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43" h="43">
                    <a:moveTo>
                      <a:pt x="22" y="42"/>
                    </a:moveTo>
                    <a:lnTo>
                      <a:pt x="22" y="42"/>
                    </a:lnTo>
                    <a:lnTo>
                      <a:pt x="14" y="40"/>
                    </a:lnTo>
                    <a:lnTo>
                      <a:pt x="7" y="36"/>
                    </a:lnTo>
                    <a:lnTo>
                      <a:pt x="3" y="30"/>
                    </a:lnTo>
                    <a:lnTo>
                      <a:pt x="1" y="22"/>
                    </a:lnTo>
                    <a:lnTo>
                      <a:pt x="1" y="22"/>
                    </a:lnTo>
                    <a:lnTo>
                      <a:pt x="3" y="13"/>
                    </a:lnTo>
                    <a:lnTo>
                      <a:pt x="7" y="7"/>
                    </a:lnTo>
                    <a:lnTo>
                      <a:pt x="14" y="3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30" y="3"/>
                    </a:lnTo>
                    <a:lnTo>
                      <a:pt x="36" y="7"/>
                    </a:lnTo>
                    <a:lnTo>
                      <a:pt x="40" y="13"/>
                    </a:lnTo>
                    <a:lnTo>
                      <a:pt x="43" y="22"/>
                    </a:lnTo>
                    <a:lnTo>
                      <a:pt x="43" y="22"/>
                    </a:lnTo>
                    <a:lnTo>
                      <a:pt x="40" y="30"/>
                    </a:lnTo>
                    <a:lnTo>
                      <a:pt x="36" y="36"/>
                    </a:lnTo>
                    <a:lnTo>
                      <a:pt x="30" y="40"/>
                    </a:lnTo>
                    <a:lnTo>
                      <a:pt x="22" y="42"/>
                    </a:lnTo>
                    <a:close/>
                    <a:moveTo>
                      <a:pt x="22" y="0"/>
                    </a:moveTo>
                    <a:lnTo>
                      <a:pt x="22" y="0"/>
                    </a:lnTo>
                    <a:lnTo>
                      <a:pt x="17" y="0"/>
                    </a:lnTo>
                    <a:lnTo>
                      <a:pt x="13" y="1"/>
                    </a:lnTo>
                    <a:lnTo>
                      <a:pt x="7" y="6"/>
                    </a:lnTo>
                    <a:lnTo>
                      <a:pt x="1" y="13"/>
                    </a:lnTo>
                    <a:lnTo>
                      <a:pt x="0" y="17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26"/>
                    </a:lnTo>
                    <a:lnTo>
                      <a:pt x="1" y="30"/>
                    </a:lnTo>
                    <a:lnTo>
                      <a:pt x="7" y="36"/>
                    </a:lnTo>
                    <a:lnTo>
                      <a:pt x="13" y="42"/>
                    </a:lnTo>
                    <a:lnTo>
                      <a:pt x="17" y="43"/>
                    </a:lnTo>
                    <a:lnTo>
                      <a:pt x="22" y="43"/>
                    </a:lnTo>
                    <a:lnTo>
                      <a:pt x="22" y="43"/>
                    </a:lnTo>
                    <a:lnTo>
                      <a:pt x="26" y="43"/>
                    </a:lnTo>
                    <a:lnTo>
                      <a:pt x="30" y="42"/>
                    </a:lnTo>
                    <a:lnTo>
                      <a:pt x="37" y="36"/>
                    </a:lnTo>
                    <a:lnTo>
                      <a:pt x="42" y="30"/>
                    </a:lnTo>
                    <a:lnTo>
                      <a:pt x="43" y="26"/>
                    </a:lnTo>
                    <a:lnTo>
                      <a:pt x="43" y="22"/>
                    </a:lnTo>
                    <a:lnTo>
                      <a:pt x="43" y="22"/>
                    </a:lnTo>
                    <a:lnTo>
                      <a:pt x="43" y="17"/>
                    </a:lnTo>
                    <a:lnTo>
                      <a:pt x="42" y="13"/>
                    </a:lnTo>
                    <a:lnTo>
                      <a:pt x="37" y="6"/>
                    </a:lnTo>
                    <a:lnTo>
                      <a:pt x="30" y="1"/>
                    </a:lnTo>
                    <a:lnTo>
                      <a:pt x="26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BC3D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00"/>
              </a:p>
            </p:txBody>
          </p:sp>
          <p:sp>
            <p:nvSpPr>
              <p:cNvPr id="103" name="Freeform 1443"/>
              <p:cNvSpPr/>
              <p:nvPr>
                <p:custDataLst>
                  <p:tags r:id="rId100"/>
                </p:custDataLst>
              </p:nvPr>
            </p:nvSpPr>
            <p:spPr bwMode="auto">
              <a:xfrm>
                <a:off x="9799638" y="1270000"/>
                <a:ext cx="33338" cy="33338"/>
              </a:xfrm>
              <a:custGeom>
                <a:avLst/>
                <a:gdLst>
                  <a:gd name="T0" fmla="*/ 21 w 42"/>
                  <a:gd name="T1" fmla="*/ 42 h 42"/>
                  <a:gd name="T2" fmla="*/ 21 w 42"/>
                  <a:gd name="T3" fmla="*/ 42 h 42"/>
                  <a:gd name="T4" fmla="*/ 13 w 42"/>
                  <a:gd name="T5" fmla="*/ 40 h 42"/>
                  <a:gd name="T6" fmla="*/ 6 w 42"/>
                  <a:gd name="T7" fmla="*/ 36 h 42"/>
                  <a:gd name="T8" fmla="*/ 2 w 42"/>
                  <a:gd name="T9" fmla="*/ 30 h 42"/>
                  <a:gd name="T10" fmla="*/ 0 w 42"/>
                  <a:gd name="T11" fmla="*/ 22 h 42"/>
                  <a:gd name="T12" fmla="*/ 0 w 42"/>
                  <a:gd name="T13" fmla="*/ 22 h 42"/>
                  <a:gd name="T14" fmla="*/ 2 w 42"/>
                  <a:gd name="T15" fmla="*/ 13 h 42"/>
                  <a:gd name="T16" fmla="*/ 6 w 42"/>
                  <a:gd name="T17" fmla="*/ 7 h 42"/>
                  <a:gd name="T18" fmla="*/ 13 w 42"/>
                  <a:gd name="T19" fmla="*/ 3 h 42"/>
                  <a:gd name="T20" fmla="*/ 21 w 42"/>
                  <a:gd name="T21" fmla="*/ 0 h 42"/>
                  <a:gd name="T22" fmla="*/ 21 w 42"/>
                  <a:gd name="T23" fmla="*/ 0 h 42"/>
                  <a:gd name="T24" fmla="*/ 29 w 42"/>
                  <a:gd name="T25" fmla="*/ 3 h 42"/>
                  <a:gd name="T26" fmla="*/ 35 w 42"/>
                  <a:gd name="T27" fmla="*/ 7 h 42"/>
                  <a:gd name="T28" fmla="*/ 39 w 42"/>
                  <a:gd name="T29" fmla="*/ 13 h 42"/>
                  <a:gd name="T30" fmla="*/ 42 w 42"/>
                  <a:gd name="T31" fmla="*/ 22 h 42"/>
                  <a:gd name="T32" fmla="*/ 42 w 42"/>
                  <a:gd name="T33" fmla="*/ 22 h 42"/>
                  <a:gd name="T34" fmla="*/ 39 w 42"/>
                  <a:gd name="T35" fmla="*/ 30 h 42"/>
                  <a:gd name="T36" fmla="*/ 35 w 42"/>
                  <a:gd name="T37" fmla="*/ 36 h 42"/>
                  <a:gd name="T38" fmla="*/ 29 w 42"/>
                  <a:gd name="T39" fmla="*/ 40 h 42"/>
                  <a:gd name="T40" fmla="*/ 21 w 42"/>
                  <a:gd name="T41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2" h="42">
                    <a:moveTo>
                      <a:pt x="21" y="42"/>
                    </a:moveTo>
                    <a:lnTo>
                      <a:pt x="21" y="42"/>
                    </a:lnTo>
                    <a:lnTo>
                      <a:pt x="13" y="40"/>
                    </a:lnTo>
                    <a:lnTo>
                      <a:pt x="6" y="36"/>
                    </a:lnTo>
                    <a:lnTo>
                      <a:pt x="2" y="30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13"/>
                    </a:lnTo>
                    <a:lnTo>
                      <a:pt x="6" y="7"/>
                    </a:lnTo>
                    <a:lnTo>
                      <a:pt x="13" y="3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29" y="3"/>
                    </a:lnTo>
                    <a:lnTo>
                      <a:pt x="35" y="7"/>
                    </a:lnTo>
                    <a:lnTo>
                      <a:pt x="39" y="13"/>
                    </a:lnTo>
                    <a:lnTo>
                      <a:pt x="42" y="22"/>
                    </a:lnTo>
                    <a:lnTo>
                      <a:pt x="42" y="22"/>
                    </a:lnTo>
                    <a:lnTo>
                      <a:pt x="39" y="30"/>
                    </a:lnTo>
                    <a:lnTo>
                      <a:pt x="35" y="36"/>
                    </a:lnTo>
                    <a:lnTo>
                      <a:pt x="29" y="40"/>
                    </a:lnTo>
                    <a:lnTo>
                      <a:pt x="21" y="4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00"/>
              </a:p>
            </p:txBody>
          </p:sp>
          <p:sp>
            <p:nvSpPr>
              <p:cNvPr id="104" name="Freeform 1444"/>
              <p:cNvSpPr/>
              <p:nvPr>
                <p:custDataLst>
                  <p:tags r:id="rId101"/>
                </p:custDataLst>
              </p:nvPr>
            </p:nvSpPr>
            <p:spPr bwMode="auto">
              <a:xfrm>
                <a:off x="9798050" y="1270000"/>
                <a:ext cx="34925" cy="34925"/>
              </a:xfrm>
              <a:custGeom>
                <a:avLst/>
                <a:gdLst>
                  <a:gd name="T0" fmla="*/ 22 w 43"/>
                  <a:gd name="T1" fmla="*/ 0 h 43"/>
                  <a:gd name="T2" fmla="*/ 22 w 43"/>
                  <a:gd name="T3" fmla="*/ 0 h 43"/>
                  <a:gd name="T4" fmla="*/ 17 w 43"/>
                  <a:gd name="T5" fmla="*/ 0 h 43"/>
                  <a:gd name="T6" fmla="*/ 13 w 43"/>
                  <a:gd name="T7" fmla="*/ 1 h 43"/>
                  <a:gd name="T8" fmla="*/ 7 w 43"/>
                  <a:gd name="T9" fmla="*/ 6 h 43"/>
                  <a:gd name="T10" fmla="*/ 1 w 43"/>
                  <a:gd name="T11" fmla="*/ 13 h 43"/>
                  <a:gd name="T12" fmla="*/ 0 w 43"/>
                  <a:gd name="T13" fmla="*/ 17 h 43"/>
                  <a:gd name="T14" fmla="*/ 0 w 43"/>
                  <a:gd name="T15" fmla="*/ 22 h 43"/>
                  <a:gd name="T16" fmla="*/ 0 w 43"/>
                  <a:gd name="T17" fmla="*/ 22 h 43"/>
                  <a:gd name="T18" fmla="*/ 0 w 43"/>
                  <a:gd name="T19" fmla="*/ 26 h 43"/>
                  <a:gd name="T20" fmla="*/ 1 w 43"/>
                  <a:gd name="T21" fmla="*/ 30 h 43"/>
                  <a:gd name="T22" fmla="*/ 7 w 43"/>
                  <a:gd name="T23" fmla="*/ 36 h 43"/>
                  <a:gd name="T24" fmla="*/ 13 w 43"/>
                  <a:gd name="T25" fmla="*/ 42 h 43"/>
                  <a:gd name="T26" fmla="*/ 17 w 43"/>
                  <a:gd name="T27" fmla="*/ 43 h 43"/>
                  <a:gd name="T28" fmla="*/ 22 w 43"/>
                  <a:gd name="T29" fmla="*/ 43 h 43"/>
                  <a:gd name="T30" fmla="*/ 22 w 43"/>
                  <a:gd name="T31" fmla="*/ 43 h 43"/>
                  <a:gd name="T32" fmla="*/ 26 w 43"/>
                  <a:gd name="T33" fmla="*/ 43 h 43"/>
                  <a:gd name="T34" fmla="*/ 30 w 43"/>
                  <a:gd name="T35" fmla="*/ 42 h 43"/>
                  <a:gd name="T36" fmla="*/ 37 w 43"/>
                  <a:gd name="T37" fmla="*/ 36 h 43"/>
                  <a:gd name="T38" fmla="*/ 42 w 43"/>
                  <a:gd name="T39" fmla="*/ 30 h 43"/>
                  <a:gd name="T40" fmla="*/ 43 w 43"/>
                  <a:gd name="T41" fmla="*/ 26 h 43"/>
                  <a:gd name="T42" fmla="*/ 43 w 43"/>
                  <a:gd name="T43" fmla="*/ 22 h 43"/>
                  <a:gd name="T44" fmla="*/ 43 w 43"/>
                  <a:gd name="T45" fmla="*/ 22 h 43"/>
                  <a:gd name="T46" fmla="*/ 43 w 43"/>
                  <a:gd name="T47" fmla="*/ 17 h 43"/>
                  <a:gd name="T48" fmla="*/ 42 w 43"/>
                  <a:gd name="T49" fmla="*/ 13 h 43"/>
                  <a:gd name="T50" fmla="*/ 37 w 43"/>
                  <a:gd name="T51" fmla="*/ 6 h 43"/>
                  <a:gd name="T52" fmla="*/ 30 w 43"/>
                  <a:gd name="T53" fmla="*/ 1 h 43"/>
                  <a:gd name="T54" fmla="*/ 26 w 43"/>
                  <a:gd name="T55" fmla="*/ 0 h 43"/>
                  <a:gd name="T56" fmla="*/ 22 w 43"/>
                  <a:gd name="T57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43" h="43">
                    <a:moveTo>
                      <a:pt x="22" y="0"/>
                    </a:moveTo>
                    <a:lnTo>
                      <a:pt x="22" y="0"/>
                    </a:lnTo>
                    <a:lnTo>
                      <a:pt x="17" y="0"/>
                    </a:lnTo>
                    <a:lnTo>
                      <a:pt x="13" y="1"/>
                    </a:lnTo>
                    <a:lnTo>
                      <a:pt x="7" y="6"/>
                    </a:lnTo>
                    <a:lnTo>
                      <a:pt x="1" y="13"/>
                    </a:lnTo>
                    <a:lnTo>
                      <a:pt x="0" y="17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26"/>
                    </a:lnTo>
                    <a:lnTo>
                      <a:pt x="1" y="30"/>
                    </a:lnTo>
                    <a:lnTo>
                      <a:pt x="7" y="36"/>
                    </a:lnTo>
                    <a:lnTo>
                      <a:pt x="13" y="42"/>
                    </a:lnTo>
                    <a:lnTo>
                      <a:pt x="17" y="43"/>
                    </a:lnTo>
                    <a:lnTo>
                      <a:pt x="22" y="43"/>
                    </a:lnTo>
                    <a:lnTo>
                      <a:pt x="22" y="43"/>
                    </a:lnTo>
                    <a:lnTo>
                      <a:pt x="26" y="43"/>
                    </a:lnTo>
                    <a:lnTo>
                      <a:pt x="30" y="42"/>
                    </a:lnTo>
                    <a:lnTo>
                      <a:pt x="37" y="36"/>
                    </a:lnTo>
                    <a:lnTo>
                      <a:pt x="42" y="30"/>
                    </a:lnTo>
                    <a:lnTo>
                      <a:pt x="43" y="26"/>
                    </a:lnTo>
                    <a:lnTo>
                      <a:pt x="43" y="22"/>
                    </a:lnTo>
                    <a:lnTo>
                      <a:pt x="43" y="22"/>
                    </a:lnTo>
                    <a:lnTo>
                      <a:pt x="43" y="17"/>
                    </a:lnTo>
                    <a:lnTo>
                      <a:pt x="42" y="13"/>
                    </a:lnTo>
                    <a:lnTo>
                      <a:pt x="37" y="6"/>
                    </a:lnTo>
                    <a:lnTo>
                      <a:pt x="30" y="1"/>
                    </a:lnTo>
                    <a:lnTo>
                      <a:pt x="26" y="0"/>
                    </a:lnTo>
                    <a:lnTo>
                      <a:pt x="2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00"/>
              </a:p>
            </p:txBody>
          </p:sp>
          <p:sp>
            <p:nvSpPr>
              <p:cNvPr id="105" name="Freeform 1445"/>
              <p:cNvSpPr>
                <a:spLocks noEditPoints="1"/>
              </p:cNvSpPr>
              <p:nvPr>
                <p:custDataLst>
                  <p:tags r:id="rId102"/>
                </p:custDataLst>
              </p:nvPr>
            </p:nvSpPr>
            <p:spPr bwMode="auto">
              <a:xfrm>
                <a:off x="9799638" y="1270000"/>
                <a:ext cx="33338" cy="33338"/>
              </a:xfrm>
              <a:custGeom>
                <a:avLst/>
                <a:gdLst>
                  <a:gd name="T0" fmla="*/ 21 w 42"/>
                  <a:gd name="T1" fmla="*/ 42 h 42"/>
                  <a:gd name="T2" fmla="*/ 21 w 42"/>
                  <a:gd name="T3" fmla="*/ 42 h 42"/>
                  <a:gd name="T4" fmla="*/ 13 w 42"/>
                  <a:gd name="T5" fmla="*/ 40 h 42"/>
                  <a:gd name="T6" fmla="*/ 6 w 42"/>
                  <a:gd name="T7" fmla="*/ 36 h 42"/>
                  <a:gd name="T8" fmla="*/ 2 w 42"/>
                  <a:gd name="T9" fmla="*/ 29 h 42"/>
                  <a:gd name="T10" fmla="*/ 0 w 42"/>
                  <a:gd name="T11" fmla="*/ 22 h 42"/>
                  <a:gd name="T12" fmla="*/ 0 w 42"/>
                  <a:gd name="T13" fmla="*/ 22 h 42"/>
                  <a:gd name="T14" fmla="*/ 2 w 42"/>
                  <a:gd name="T15" fmla="*/ 13 h 42"/>
                  <a:gd name="T16" fmla="*/ 6 w 42"/>
                  <a:gd name="T17" fmla="*/ 7 h 42"/>
                  <a:gd name="T18" fmla="*/ 13 w 42"/>
                  <a:gd name="T19" fmla="*/ 3 h 42"/>
                  <a:gd name="T20" fmla="*/ 21 w 42"/>
                  <a:gd name="T21" fmla="*/ 1 h 42"/>
                  <a:gd name="T22" fmla="*/ 21 w 42"/>
                  <a:gd name="T23" fmla="*/ 1 h 42"/>
                  <a:gd name="T24" fmla="*/ 29 w 42"/>
                  <a:gd name="T25" fmla="*/ 3 h 42"/>
                  <a:gd name="T26" fmla="*/ 35 w 42"/>
                  <a:gd name="T27" fmla="*/ 7 h 42"/>
                  <a:gd name="T28" fmla="*/ 39 w 42"/>
                  <a:gd name="T29" fmla="*/ 13 h 42"/>
                  <a:gd name="T30" fmla="*/ 41 w 42"/>
                  <a:gd name="T31" fmla="*/ 22 h 42"/>
                  <a:gd name="T32" fmla="*/ 41 w 42"/>
                  <a:gd name="T33" fmla="*/ 22 h 42"/>
                  <a:gd name="T34" fmla="*/ 39 w 42"/>
                  <a:gd name="T35" fmla="*/ 29 h 42"/>
                  <a:gd name="T36" fmla="*/ 35 w 42"/>
                  <a:gd name="T37" fmla="*/ 36 h 42"/>
                  <a:gd name="T38" fmla="*/ 29 w 42"/>
                  <a:gd name="T39" fmla="*/ 40 h 42"/>
                  <a:gd name="T40" fmla="*/ 21 w 42"/>
                  <a:gd name="T41" fmla="*/ 42 h 42"/>
                  <a:gd name="T42" fmla="*/ 21 w 42"/>
                  <a:gd name="T43" fmla="*/ 0 h 42"/>
                  <a:gd name="T44" fmla="*/ 21 w 42"/>
                  <a:gd name="T45" fmla="*/ 0 h 42"/>
                  <a:gd name="T46" fmla="*/ 13 w 42"/>
                  <a:gd name="T47" fmla="*/ 3 h 42"/>
                  <a:gd name="T48" fmla="*/ 6 w 42"/>
                  <a:gd name="T49" fmla="*/ 7 h 42"/>
                  <a:gd name="T50" fmla="*/ 2 w 42"/>
                  <a:gd name="T51" fmla="*/ 13 h 42"/>
                  <a:gd name="T52" fmla="*/ 0 w 42"/>
                  <a:gd name="T53" fmla="*/ 22 h 42"/>
                  <a:gd name="T54" fmla="*/ 0 w 42"/>
                  <a:gd name="T55" fmla="*/ 22 h 42"/>
                  <a:gd name="T56" fmla="*/ 2 w 42"/>
                  <a:gd name="T57" fmla="*/ 30 h 42"/>
                  <a:gd name="T58" fmla="*/ 6 w 42"/>
                  <a:gd name="T59" fmla="*/ 36 h 42"/>
                  <a:gd name="T60" fmla="*/ 13 w 42"/>
                  <a:gd name="T61" fmla="*/ 40 h 42"/>
                  <a:gd name="T62" fmla="*/ 21 w 42"/>
                  <a:gd name="T63" fmla="*/ 42 h 42"/>
                  <a:gd name="T64" fmla="*/ 21 w 42"/>
                  <a:gd name="T65" fmla="*/ 42 h 42"/>
                  <a:gd name="T66" fmla="*/ 29 w 42"/>
                  <a:gd name="T67" fmla="*/ 40 h 42"/>
                  <a:gd name="T68" fmla="*/ 35 w 42"/>
                  <a:gd name="T69" fmla="*/ 36 h 42"/>
                  <a:gd name="T70" fmla="*/ 39 w 42"/>
                  <a:gd name="T71" fmla="*/ 30 h 42"/>
                  <a:gd name="T72" fmla="*/ 42 w 42"/>
                  <a:gd name="T73" fmla="*/ 22 h 42"/>
                  <a:gd name="T74" fmla="*/ 42 w 42"/>
                  <a:gd name="T75" fmla="*/ 22 h 42"/>
                  <a:gd name="T76" fmla="*/ 39 w 42"/>
                  <a:gd name="T77" fmla="*/ 13 h 42"/>
                  <a:gd name="T78" fmla="*/ 35 w 42"/>
                  <a:gd name="T79" fmla="*/ 7 h 42"/>
                  <a:gd name="T80" fmla="*/ 29 w 42"/>
                  <a:gd name="T81" fmla="*/ 3 h 42"/>
                  <a:gd name="T82" fmla="*/ 21 w 42"/>
                  <a:gd name="T83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42" h="42">
                    <a:moveTo>
                      <a:pt x="21" y="42"/>
                    </a:moveTo>
                    <a:lnTo>
                      <a:pt x="21" y="42"/>
                    </a:lnTo>
                    <a:lnTo>
                      <a:pt x="13" y="40"/>
                    </a:lnTo>
                    <a:lnTo>
                      <a:pt x="6" y="36"/>
                    </a:lnTo>
                    <a:lnTo>
                      <a:pt x="2" y="29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13"/>
                    </a:lnTo>
                    <a:lnTo>
                      <a:pt x="6" y="7"/>
                    </a:lnTo>
                    <a:lnTo>
                      <a:pt x="13" y="3"/>
                    </a:lnTo>
                    <a:lnTo>
                      <a:pt x="21" y="1"/>
                    </a:lnTo>
                    <a:lnTo>
                      <a:pt x="21" y="1"/>
                    </a:lnTo>
                    <a:lnTo>
                      <a:pt x="29" y="3"/>
                    </a:lnTo>
                    <a:lnTo>
                      <a:pt x="35" y="7"/>
                    </a:lnTo>
                    <a:lnTo>
                      <a:pt x="39" y="13"/>
                    </a:lnTo>
                    <a:lnTo>
                      <a:pt x="41" y="22"/>
                    </a:lnTo>
                    <a:lnTo>
                      <a:pt x="41" y="22"/>
                    </a:lnTo>
                    <a:lnTo>
                      <a:pt x="39" y="29"/>
                    </a:lnTo>
                    <a:lnTo>
                      <a:pt x="35" y="36"/>
                    </a:lnTo>
                    <a:lnTo>
                      <a:pt x="29" y="40"/>
                    </a:lnTo>
                    <a:lnTo>
                      <a:pt x="21" y="42"/>
                    </a:lnTo>
                    <a:close/>
                    <a:moveTo>
                      <a:pt x="21" y="0"/>
                    </a:moveTo>
                    <a:lnTo>
                      <a:pt x="21" y="0"/>
                    </a:lnTo>
                    <a:lnTo>
                      <a:pt x="13" y="3"/>
                    </a:lnTo>
                    <a:lnTo>
                      <a:pt x="6" y="7"/>
                    </a:lnTo>
                    <a:lnTo>
                      <a:pt x="2" y="13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6" y="36"/>
                    </a:lnTo>
                    <a:lnTo>
                      <a:pt x="13" y="40"/>
                    </a:lnTo>
                    <a:lnTo>
                      <a:pt x="21" y="42"/>
                    </a:lnTo>
                    <a:lnTo>
                      <a:pt x="21" y="42"/>
                    </a:lnTo>
                    <a:lnTo>
                      <a:pt x="29" y="40"/>
                    </a:lnTo>
                    <a:lnTo>
                      <a:pt x="35" y="36"/>
                    </a:lnTo>
                    <a:lnTo>
                      <a:pt x="39" y="30"/>
                    </a:lnTo>
                    <a:lnTo>
                      <a:pt x="42" y="22"/>
                    </a:lnTo>
                    <a:lnTo>
                      <a:pt x="42" y="22"/>
                    </a:lnTo>
                    <a:lnTo>
                      <a:pt x="39" y="13"/>
                    </a:lnTo>
                    <a:lnTo>
                      <a:pt x="35" y="7"/>
                    </a:lnTo>
                    <a:lnTo>
                      <a:pt x="29" y="3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BA3C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00"/>
              </a:p>
            </p:txBody>
          </p:sp>
          <p:sp>
            <p:nvSpPr>
              <p:cNvPr id="106" name="Freeform 1446"/>
              <p:cNvSpPr/>
              <p:nvPr>
                <p:custDataLst>
                  <p:tags r:id="rId103"/>
                </p:custDataLst>
              </p:nvPr>
            </p:nvSpPr>
            <p:spPr bwMode="auto">
              <a:xfrm>
                <a:off x="9799638" y="1271588"/>
                <a:ext cx="31750" cy="31750"/>
              </a:xfrm>
              <a:custGeom>
                <a:avLst/>
                <a:gdLst>
                  <a:gd name="T0" fmla="*/ 21 w 41"/>
                  <a:gd name="T1" fmla="*/ 41 h 41"/>
                  <a:gd name="T2" fmla="*/ 21 w 41"/>
                  <a:gd name="T3" fmla="*/ 41 h 41"/>
                  <a:gd name="T4" fmla="*/ 13 w 41"/>
                  <a:gd name="T5" fmla="*/ 39 h 41"/>
                  <a:gd name="T6" fmla="*/ 6 w 41"/>
                  <a:gd name="T7" fmla="*/ 35 h 41"/>
                  <a:gd name="T8" fmla="*/ 2 w 41"/>
                  <a:gd name="T9" fmla="*/ 28 h 41"/>
                  <a:gd name="T10" fmla="*/ 0 w 41"/>
                  <a:gd name="T11" fmla="*/ 21 h 41"/>
                  <a:gd name="T12" fmla="*/ 0 w 41"/>
                  <a:gd name="T13" fmla="*/ 21 h 41"/>
                  <a:gd name="T14" fmla="*/ 2 w 41"/>
                  <a:gd name="T15" fmla="*/ 12 h 41"/>
                  <a:gd name="T16" fmla="*/ 6 w 41"/>
                  <a:gd name="T17" fmla="*/ 6 h 41"/>
                  <a:gd name="T18" fmla="*/ 13 w 41"/>
                  <a:gd name="T19" fmla="*/ 2 h 41"/>
                  <a:gd name="T20" fmla="*/ 21 w 41"/>
                  <a:gd name="T21" fmla="*/ 0 h 41"/>
                  <a:gd name="T22" fmla="*/ 21 w 41"/>
                  <a:gd name="T23" fmla="*/ 0 h 41"/>
                  <a:gd name="T24" fmla="*/ 29 w 41"/>
                  <a:gd name="T25" fmla="*/ 2 h 41"/>
                  <a:gd name="T26" fmla="*/ 35 w 41"/>
                  <a:gd name="T27" fmla="*/ 6 h 41"/>
                  <a:gd name="T28" fmla="*/ 39 w 41"/>
                  <a:gd name="T29" fmla="*/ 12 h 41"/>
                  <a:gd name="T30" fmla="*/ 41 w 41"/>
                  <a:gd name="T31" fmla="*/ 21 h 41"/>
                  <a:gd name="T32" fmla="*/ 41 w 41"/>
                  <a:gd name="T33" fmla="*/ 21 h 41"/>
                  <a:gd name="T34" fmla="*/ 39 w 41"/>
                  <a:gd name="T35" fmla="*/ 28 h 41"/>
                  <a:gd name="T36" fmla="*/ 35 w 41"/>
                  <a:gd name="T37" fmla="*/ 35 h 41"/>
                  <a:gd name="T38" fmla="*/ 29 w 41"/>
                  <a:gd name="T39" fmla="*/ 39 h 41"/>
                  <a:gd name="T40" fmla="*/ 21 w 41"/>
                  <a:gd name="T41" fmla="*/ 4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1" h="41">
                    <a:moveTo>
                      <a:pt x="21" y="41"/>
                    </a:moveTo>
                    <a:lnTo>
                      <a:pt x="21" y="41"/>
                    </a:lnTo>
                    <a:lnTo>
                      <a:pt x="13" y="39"/>
                    </a:lnTo>
                    <a:lnTo>
                      <a:pt x="6" y="35"/>
                    </a:lnTo>
                    <a:lnTo>
                      <a:pt x="2" y="28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2" y="12"/>
                    </a:lnTo>
                    <a:lnTo>
                      <a:pt x="6" y="6"/>
                    </a:lnTo>
                    <a:lnTo>
                      <a:pt x="13" y="2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29" y="2"/>
                    </a:lnTo>
                    <a:lnTo>
                      <a:pt x="35" y="6"/>
                    </a:lnTo>
                    <a:lnTo>
                      <a:pt x="39" y="12"/>
                    </a:lnTo>
                    <a:lnTo>
                      <a:pt x="41" y="21"/>
                    </a:lnTo>
                    <a:lnTo>
                      <a:pt x="41" y="21"/>
                    </a:lnTo>
                    <a:lnTo>
                      <a:pt x="39" y="28"/>
                    </a:lnTo>
                    <a:lnTo>
                      <a:pt x="35" y="35"/>
                    </a:lnTo>
                    <a:lnTo>
                      <a:pt x="29" y="39"/>
                    </a:lnTo>
                    <a:lnTo>
                      <a:pt x="21" y="41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00"/>
              </a:p>
            </p:txBody>
          </p:sp>
          <p:sp>
            <p:nvSpPr>
              <p:cNvPr id="107" name="Freeform 1447"/>
              <p:cNvSpPr/>
              <p:nvPr>
                <p:custDataLst>
                  <p:tags r:id="rId104"/>
                </p:custDataLst>
              </p:nvPr>
            </p:nvSpPr>
            <p:spPr bwMode="auto">
              <a:xfrm>
                <a:off x="9799638" y="1270000"/>
                <a:ext cx="33338" cy="33338"/>
              </a:xfrm>
              <a:custGeom>
                <a:avLst/>
                <a:gdLst>
                  <a:gd name="T0" fmla="*/ 21 w 42"/>
                  <a:gd name="T1" fmla="*/ 0 h 42"/>
                  <a:gd name="T2" fmla="*/ 21 w 42"/>
                  <a:gd name="T3" fmla="*/ 0 h 42"/>
                  <a:gd name="T4" fmla="*/ 13 w 42"/>
                  <a:gd name="T5" fmla="*/ 3 h 42"/>
                  <a:gd name="T6" fmla="*/ 6 w 42"/>
                  <a:gd name="T7" fmla="*/ 7 h 42"/>
                  <a:gd name="T8" fmla="*/ 2 w 42"/>
                  <a:gd name="T9" fmla="*/ 13 h 42"/>
                  <a:gd name="T10" fmla="*/ 0 w 42"/>
                  <a:gd name="T11" fmla="*/ 22 h 42"/>
                  <a:gd name="T12" fmla="*/ 0 w 42"/>
                  <a:gd name="T13" fmla="*/ 22 h 42"/>
                  <a:gd name="T14" fmla="*/ 2 w 42"/>
                  <a:gd name="T15" fmla="*/ 30 h 42"/>
                  <a:gd name="T16" fmla="*/ 6 w 42"/>
                  <a:gd name="T17" fmla="*/ 36 h 42"/>
                  <a:gd name="T18" fmla="*/ 13 w 42"/>
                  <a:gd name="T19" fmla="*/ 40 h 42"/>
                  <a:gd name="T20" fmla="*/ 21 w 42"/>
                  <a:gd name="T21" fmla="*/ 42 h 42"/>
                  <a:gd name="T22" fmla="*/ 21 w 42"/>
                  <a:gd name="T23" fmla="*/ 42 h 42"/>
                  <a:gd name="T24" fmla="*/ 29 w 42"/>
                  <a:gd name="T25" fmla="*/ 40 h 42"/>
                  <a:gd name="T26" fmla="*/ 35 w 42"/>
                  <a:gd name="T27" fmla="*/ 36 h 42"/>
                  <a:gd name="T28" fmla="*/ 39 w 42"/>
                  <a:gd name="T29" fmla="*/ 30 h 42"/>
                  <a:gd name="T30" fmla="*/ 42 w 42"/>
                  <a:gd name="T31" fmla="*/ 22 h 42"/>
                  <a:gd name="T32" fmla="*/ 42 w 42"/>
                  <a:gd name="T33" fmla="*/ 22 h 42"/>
                  <a:gd name="T34" fmla="*/ 39 w 42"/>
                  <a:gd name="T35" fmla="*/ 13 h 42"/>
                  <a:gd name="T36" fmla="*/ 35 w 42"/>
                  <a:gd name="T37" fmla="*/ 7 h 42"/>
                  <a:gd name="T38" fmla="*/ 29 w 42"/>
                  <a:gd name="T39" fmla="*/ 3 h 42"/>
                  <a:gd name="T40" fmla="*/ 21 w 42"/>
                  <a:gd name="T41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2" h="42">
                    <a:moveTo>
                      <a:pt x="21" y="0"/>
                    </a:moveTo>
                    <a:lnTo>
                      <a:pt x="21" y="0"/>
                    </a:lnTo>
                    <a:lnTo>
                      <a:pt x="13" y="3"/>
                    </a:lnTo>
                    <a:lnTo>
                      <a:pt x="6" y="7"/>
                    </a:lnTo>
                    <a:lnTo>
                      <a:pt x="2" y="13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6" y="36"/>
                    </a:lnTo>
                    <a:lnTo>
                      <a:pt x="13" y="40"/>
                    </a:lnTo>
                    <a:lnTo>
                      <a:pt x="21" y="42"/>
                    </a:lnTo>
                    <a:lnTo>
                      <a:pt x="21" y="42"/>
                    </a:lnTo>
                    <a:lnTo>
                      <a:pt x="29" y="40"/>
                    </a:lnTo>
                    <a:lnTo>
                      <a:pt x="35" y="36"/>
                    </a:lnTo>
                    <a:lnTo>
                      <a:pt x="39" y="30"/>
                    </a:lnTo>
                    <a:lnTo>
                      <a:pt x="42" y="22"/>
                    </a:lnTo>
                    <a:lnTo>
                      <a:pt x="42" y="22"/>
                    </a:lnTo>
                    <a:lnTo>
                      <a:pt x="39" y="13"/>
                    </a:lnTo>
                    <a:lnTo>
                      <a:pt x="35" y="7"/>
                    </a:lnTo>
                    <a:lnTo>
                      <a:pt x="29" y="3"/>
                    </a:lnTo>
                    <a:lnTo>
                      <a:pt x="2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00"/>
              </a:p>
            </p:txBody>
          </p:sp>
          <p:sp>
            <p:nvSpPr>
              <p:cNvPr id="108" name="Freeform 1448"/>
              <p:cNvSpPr>
                <a:spLocks noEditPoints="1"/>
              </p:cNvSpPr>
              <p:nvPr>
                <p:custDataLst>
                  <p:tags r:id="rId105"/>
                </p:custDataLst>
              </p:nvPr>
            </p:nvSpPr>
            <p:spPr bwMode="auto">
              <a:xfrm>
                <a:off x="9799638" y="1271588"/>
                <a:ext cx="31750" cy="31750"/>
              </a:xfrm>
              <a:custGeom>
                <a:avLst/>
                <a:gdLst>
                  <a:gd name="T0" fmla="*/ 21 w 41"/>
                  <a:gd name="T1" fmla="*/ 39 h 41"/>
                  <a:gd name="T2" fmla="*/ 21 w 41"/>
                  <a:gd name="T3" fmla="*/ 39 h 41"/>
                  <a:gd name="T4" fmla="*/ 13 w 41"/>
                  <a:gd name="T5" fmla="*/ 38 h 41"/>
                  <a:gd name="T6" fmla="*/ 8 w 41"/>
                  <a:gd name="T7" fmla="*/ 34 h 41"/>
                  <a:gd name="T8" fmla="*/ 3 w 41"/>
                  <a:gd name="T9" fmla="*/ 28 h 41"/>
                  <a:gd name="T10" fmla="*/ 2 w 41"/>
                  <a:gd name="T11" fmla="*/ 21 h 41"/>
                  <a:gd name="T12" fmla="*/ 2 w 41"/>
                  <a:gd name="T13" fmla="*/ 21 h 41"/>
                  <a:gd name="T14" fmla="*/ 3 w 41"/>
                  <a:gd name="T15" fmla="*/ 13 h 41"/>
                  <a:gd name="T16" fmla="*/ 8 w 41"/>
                  <a:gd name="T17" fmla="*/ 6 h 41"/>
                  <a:gd name="T18" fmla="*/ 13 w 41"/>
                  <a:gd name="T19" fmla="*/ 2 h 41"/>
                  <a:gd name="T20" fmla="*/ 21 w 41"/>
                  <a:gd name="T21" fmla="*/ 0 h 41"/>
                  <a:gd name="T22" fmla="*/ 21 w 41"/>
                  <a:gd name="T23" fmla="*/ 0 h 41"/>
                  <a:gd name="T24" fmla="*/ 28 w 41"/>
                  <a:gd name="T25" fmla="*/ 2 h 41"/>
                  <a:gd name="T26" fmla="*/ 35 w 41"/>
                  <a:gd name="T27" fmla="*/ 6 h 41"/>
                  <a:gd name="T28" fmla="*/ 39 w 41"/>
                  <a:gd name="T29" fmla="*/ 13 h 41"/>
                  <a:gd name="T30" fmla="*/ 41 w 41"/>
                  <a:gd name="T31" fmla="*/ 21 h 41"/>
                  <a:gd name="T32" fmla="*/ 41 w 41"/>
                  <a:gd name="T33" fmla="*/ 21 h 41"/>
                  <a:gd name="T34" fmla="*/ 39 w 41"/>
                  <a:gd name="T35" fmla="*/ 28 h 41"/>
                  <a:gd name="T36" fmla="*/ 35 w 41"/>
                  <a:gd name="T37" fmla="*/ 34 h 41"/>
                  <a:gd name="T38" fmla="*/ 28 w 41"/>
                  <a:gd name="T39" fmla="*/ 38 h 41"/>
                  <a:gd name="T40" fmla="*/ 21 w 41"/>
                  <a:gd name="T41" fmla="*/ 39 h 41"/>
                  <a:gd name="T42" fmla="*/ 21 w 41"/>
                  <a:gd name="T43" fmla="*/ 0 h 41"/>
                  <a:gd name="T44" fmla="*/ 21 w 41"/>
                  <a:gd name="T45" fmla="*/ 0 h 41"/>
                  <a:gd name="T46" fmla="*/ 13 w 41"/>
                  <a:gd name="T47" fmla="*/ 2 h 41"/>
                  <a:gd name="T48" fmla="*/ 6 w 41"/>
                  <a:gd name="T49" fmla="*/ 6 h 41"/>
                  <a:gd name="T50" fmla="*/ 2 w 41"/>
                  <a:gd name="T51" fmla="*/ 12 h 41"/>
                  <a:gd name="T52" fmla="*/ 0 w 41"/>
                  <a:gd name="T53" fmla="*/ 21 h 41"/>
                  <a:gd name="T54" fmla="*/ 0 w 41"/>
                  <a:gd name="T55" fmla="*/ 21 h 41"/>
                  <a:gd name="T56" fmla="*/ 2 w 41"/>
                  <a:gd name="T57" fmla="*/ 28 h 41"/>
                  <a:gd name="T58" fmla="*/ 6 w 41"/>
                  <a:gd name="T59" fmla="*/ 35 h 41"/>
                  <a:gd name="T60" fmla="*/ 13 w 41"/>
                  <a:gd name="T61" fmla="*/ 39 h 41"/>
                  <a:gd name="T62" fmla="*/ 21 w 41"/>
                  <a:gd name="T63" fmla="*/ 41 h 41"/>
                  <a:gd name="T64" fmla="*/ 21 w 41"/>
                  <a:gd name="T65" fmla="*/ 41 h 41"/>
                  <a:gd name="T66" fmla="*/ 29 w 41"/>
                  <a:gd name="T67" fmla="*/ 39 h 41"/>
                  <a:gd name="T68" fmla="*/ 35 w 41"/>
                  <a:gd name="T69" fmla="*/ 35 h 41"/>
                  <a:gd name="T70" fmla="*/ 39 w 41"/>
                  <a:gd name="T71" fmla="*/ 28 h 41"/>
                  <a:gd name="T72" fmla="*/ 41 w 41"/>
                  <a:gd name="T73" fmla="*/ 21 h 41"/>
                  <a:gd name="T74" fmla="*/ 41 w 41"/>
                  <a:gd name="T75" fmla="*/ 21 h 41"/>
                  <a:gd name="T76" fmla="*/ 39 w 41"/>
                  <a:gd name="T77" fmla="*/ 12 h 41"/>
                  <a:gd name="T78" fmla="*/ 35 w 41"/>
                  <a:gd name="T79" fmla="*/ 6 h 41"/>
                  <a:gd name="T80" fmla="*/ 29 w 41"/>
                  <a:gd name="T81" fmla="*/ 2 h 41"/>
                  <a:gd name="T82" fmla="*/ 21 w 41"/>
                  <a:gd name="T83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41" h="41">
                    <a:moveTo>
                      <a:pt x="21" y="39"/>
                    </a:moveTo>
                    <a:lnTo>
                      <a:pt x="21" y="39"/>
                    </a:lnTo>
                    <a:lnTo>
                      <a:pt x="13" y="38"/>
                    </a:lnTo>
                    <a:lnTo>
                      <a:pt x="8" y="34"/>
                    </a:lnTo>
                    <a:lnTo>
                      <a:pt x="3" y="28"/>
                    </a:lnTo>
                    <a:lnTo>
                      <a:pt x="2" y="21"/>
                    </a:lnTo>
                    <a:lnTo>
                      <a:pt x="2" y="21"/>
                    </a:lnTo>
                    <a:lnTo>
                      <a:pt x="3" y="13"/>
                    </a:lnTo>
                    <a:lnTo>
                      <a:pt x="8" y="6"/>
                    </a:lnTo>
                    <a:lnTo>
                      <a:pt x="13" y="2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28" y="2"/>
                    </a:lnTo>
                    <a:lnTo>
                      <a:pt x="35" y="6"/>
                    </a:lnTo>
                    <a:lnTo>
                      <a:pt x="39" y="13"/>
                    </a:lnTo>
                    <a:lnTo>
                      <a:pt x="41" y="21"/>
                    </a:lnTo>
                    <a:lnTo>
                      <a:pt x="41" y="21"/>
                    </a:lnTo>
                    <a:lnTo>
                      <a:pt x="39" y="28"/>
                    </a:lnTo>
                    <a:lnTo>
                      <a:pt x="35" y="34"/>
                    </a:lnTo>
                    <a:lnTo>
                      <a:pt x="28" y="38"/>
                    </a:lnTo>
                    <a:lnTo>
                      <a:pt x="21" y="39"/>
                    </a:lnTo>
                    <a:close/>
                    <a:moveTo>
                      <a:pt x="21" y="0"/>
                    </a:moveTo>
                    <a:lnTo>
                      <a:pt x="21" y="0"/>
                    </a:lnTo>
                    <a:lnTo>
                      <a:pt x="13" y="2"/>
                    </a:lnTo>
                    <a:lnTo>
                      <a:pt x="6" y="6"/>
                    </a:lnTo>
                    <a:lnTo>
                      <a:pt x="2" y="12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2" y="28"/>
                    </a:lnTo>
                    <a:lnTo>
                      <a:pt x="6" y="35"/>
                    </a:lnTo>
                    <a:lnTo>
                      <a:pt x="13" y="39"/>
                    </a:lnTo>
                    <a:lnTo>
                      <a:pt x="21" y="41"/>
                    </a:lnTo>
                    <a:lnTo>
                      <a:pt x="21" y="41"/>
                    </a:lnTo>
                    <a:lnTo>
                      <a:pt x="29" y="39"/>
                    </a:lnTo>
                    <a:lnTo>
                      <a:pt x="35" y="35"/>
                    </a:lnTo>
                    <a:lnTo>
                      <a:pt x="39" y="28"/>
                    </a:lnTo>
                    <a:lnTo>
                      <a:pt x="41" y="21"/>
                    </a:lnTo>
                    <a:lnTo>
                      <a:pt x="41" y="21"/>
                    </a:lnTo>
                    <a:lnTo>
                      <a:pt x="39" y="12"/>
                    </a:lnTo>
                    <a:lnTo>
                      <a:pt x="35" y="6"/>
                    </a:lnTo>
                    <a:lnTo>
                      <a:pt x="29" y="2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B83B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00"/>
              </a:p>
            </p:txBody>
          </p:sp>
          <p:sp>
            <p:nvSpPr>
              <p:cNvPr id="109" name="Freeform 1449"/>
              <p:cNvSpPr/>
              <p:nvPr>
                <p:custDataLst>
                  <p:tags r:id="rId106"/>
                </p:custDataLst>
              </p:nvPr>
            </p:nvSpPr>
            <p:spPr bwMode="auto">
              <a:xfrm>
                <a:off x="9801225" y="1271588"/>
                <a:ext cx="30163" cy="30163"/>
              </a:xfrm>
              <a:custGeom>
                <a:avLst/>
                <a:gdLst>
                  <a:gd name="T0" fmla="*/ 19 w 39"/>
                  <a:gd name="T1" fmla="*/ 39 h 39"/>
                  <a:gd name="T2" fmla="*/ 19 w 39"/>
                  <a:gd name="T3" fmla="*/ 39 h 39"/>
                  <a:gd name="T4" fmla="*/ 11 w 39"/>
                  <a:gd name="T5" fmla="*/ 38 h 39"/>
                  <a:gd name="T6" fmla="*/ 6 w 39"/>
                  <a:gd name="T7" fmla="*/ 34 h 39"/>
                  <a:gd name="T8" fmla="*/ 1 w 39"/>
                  <a:gd name="T9" fmla="*/ 28 h 39"/>
                  <a:gd name="T10" fmla="*/ 0 w 39"/>
                  <a:gd name="T11" fmla="*/ 21 h 39"/>
                  <a:gd name="T12" fmla="*/ 0 w 39"/>
                  <a:gd name="T13" fmla="*/ 21 h 39"/>
                  <a:gd name="T14" fmla="*/ 1 w 39"/>
                  <a:gd name="T15" fmla="*/ 13 h 39"/>
                  <a:gd name="T16" fmla="*/ 6 w 39"/>
                  <a:gd name="T17" fmla="*/ 6 h 39"/>
                  <a:gd name="T18" fmla="*/ 11 w 39"/>
                  <a:gd name="T19" fmla="*/ 2 h 39"/>
                  <a:gd name="T20" fmla="*/ 19 w 39"/>
                  <a:gd name="T21" fmla="*/ 0 h 39"/>
                  <a:gd name="T22" fmla="*/ 19 w 39"/>
                  <a:gd name="T23" fmla="*/ 0 h 39"/>
                  <a:gd name="T24" fmla="*/ 26 w 39"/>
                  <a:gd name="T25" fmla="*/ 2 h 39"/>
                  <a:gd name="T26" fmla="*/ 33 w 39"/>
                  <a:gd name="T27" fmla="*/ 6 h 39"/>
                  <a:gd name="T28" fmla="*/ 37 w 39"/>
                  <a:gd name="T29" fmla="*/ 13 h 39"/>
                  <a:gd name="T30" fmla="*/ 39 w 39"/>
                  <a:gd name="T31" fmla="*/ 21 h 39"/>
                  <a:gd name="T32" fmla="*/ 39 w 39"/>
                  <a:gd name="T33" fmla="*/ 21 h 39"/>
                  <a:gd name="T34" fmla="*/ 37 w 39"/>
                  <a:gd name="T35" fmla="*/ 28 h 39"/>
                  <a:gd name="T36" fmla="*/ 33 w 39"/>
                  <a:gd name="T37" fmla="*/ 34 h 39"/>
                  <a:gd name="T38" fmla="*/ 26 w 39"/>
                  <a:gd name="T39" fmla="*/ 38 h 39"/>
                  <a:gd name="T40" fmla="*/ 19 w 39"/>
                  <a:gd name="T41" fmla="*/ 3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9" h="39">
                    <a:moveTo>
                      <a:pt x="19" y="39"/>
                    </a:moveTo>
                    <a:lnTo>
                      <a:pt x="19" y="39"/>
                    </a:lnTo>
                    <a:lnTo>
                      <a:pt x="11" y="38"/>
                    </a:lnTo>
                    <a:lnTo>
                      <a:pt x="6" y="34"/>
                    </a:lnTo>
                    <a:lnTo>
                      <a:pt x="1" y="28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1" y="13"/>
                    </a:lnTo>
                    <a:lnTo>
                      <a:pt x="6" y="6"/>
                    </a:lnTo>
                    <a:lnTo>
                      <a:pt x="11" y="2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26" y="2"/>
                    </a:lnTo>
                    <a:lnTo>
                      <a:pt x="33" y="6"/>
                    </a:lnTo>
                    <a:lnTo>
                      <a:pt x="37" y="13"/>
                    </a:lnTo>
                    <a:lnTo>
                      <a:pt x="39" y="21"/>
                    </a:lnTo>
                    <a:lnTo>
                      <a:pt x="39" y="21"/>
                    </a:lnTo>
                    <a:lnTo>
                      <a:pt x="37" y="28"/>
                    </a:lnTo>
                    <a:lnTo>
                      <a:pt x="33" y="34"/>
                    </a:lnTo>
                    <a:lnTo>
                      <a:pt x="26" y="38"/>
                    </a:lnTo>
                    <a:lnTo>
                      <a:pt x="19" y="39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00"/>
              </a:p>
            </p:txBody>
          </p:sp>
          <p:sp>
            <p:nvSpPr>
              <p:cNvPr id="110" name="Freeform 1450"/>
              <p:cNvSpPr/>
              <p:nvPr>
                <p:custDataLst>
                  <p:tags r:id="rId107"/>
                </p:custDataLst>
              </p:nvPr>
            </p:nvSpPr>
            <p:spPr bwMode="auto">
              <a:xfrm>
                <a:off x="9799638" y="1271588"/>
                <a:ext cx="31750" cy="31750"/>
              </a:xfrm>
              <a:custGeom>
                <a:avLst/>
                <a:gdLst>
                  <a:gd name="T0" fmla="*/ 21 w 41"/>
                  <a:gd name="T1" fmla="*/ 0 h 41"/>
                  <a:gd name="T2" fmla="*/ 21 w 41"/>
                  <a:gd name="T3" fmla="*/ 0 h 41"/>
                  <a:gd name="T4" fmla="*/ 13 w 41"/>
                  <a:gd name="T5" fmla="*/ 2 h 41"/>
                  <a:gd name="T6" fmla="*/ 6 w 41"/>
                  <a:gd name="T7" fmla="*/ 6 h 41"/>
                  <a:gd name="T8" fmla="*/ 2 w 41"/>
                  <a:gd name="T9" fmla="*/ 12 h 41"/>
                  <a:gd name="T10" fmla="*/ 0 w 41"/>
                  <a:gd name="T11" fmla="*/ 21 h 41"/>
                  <a:gd name="T12" fmla="*/ 0 w 41"/>
                  <a:gd name="T13" fmla="*/ 21 h 41"/>
                  <a:gd name="T14" fmla="*/ 2 w 41"/>
                  <a:gd name="T15" fmla="*/ 28 h 41"/>
                  <a:gd name="T16" fmla="*/ 6 w 41"/>
                  <a:gd name="T17" fmla="*/ 35 h 41"/>
                  <a:gd name="T18" fmla="*/ 13 w 41"/>
                  <a:gd name="T19" fmla="*/ 39 h 41"/>
                  <a:gd name="T20" fmla="*/ 21 w 41"/>
                  <a:gd name="T21" fmla="*/ 41 h 41"/>
                  <a:gd name="T22" fmla="*/ 21 w 41"/>
                  <a:gd name="T23" fmla="*/ 41 h 41"/>
                  <a:gd name="T24" fmla="*/ 29 w 41"/>
                  <a:gd name="T25" fmla="*/ 39 h 41"/>
                  <a:gd name="T26" fmla="*/ 35 w 41"/>
                  <a:gd name="T27" fmla="*/ 35 h 41"/>
                  <a:gd name="T28" fmla="*/ 39 w 41"/>
                  <a:gd name="T29" fmla="*/ 28 h 41"/>
                  <a:gd name="T30" fmla="*/ 41 w 41"/>
                  <a:gd name="T31" fmla="*/ 21 h 41"/>
                  <a:gd name="T32" fmla="*/ 41 w 41"/>
                  <a:gd name="T33" fmla="*/ 21 h 41"/>
                  <a:gd name="T34" fmla="*/ 39 w 41"/>
                  <a:gd name="T35" fmla="*/ 12 h 41"/>
                  <a:gd name="T36" fmla="*/ 35 w 41"/>
                  <a:gd name="T37" fmla="*/ 6 h 41"/>
                  <a:gd name="T38" fmla="*/ 29 w 41"/>
                  <a:gd name="T39" fmla="*/ 2 h 41"/>
                  <a:gd name="T40" fmla="*/ 21 w 41"/>
                  <a:gd name="T41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1" h="41">
                    <a:moveTo>
                      <a:pt x="21" y="0"/>
                    </a:moveTo>
                    <a:lnTo>
                      <a:pt x="21" y="0"/>
                    </a:lnTo>
                    <a:lnTo>
                      <a:pt x="13" y="2"/>
                    </a:lnTo>
                    <a:lnTo>
                      <a:pt x="6" y="6"/>
                    </a:lnTo>
                    <a:lnTo>
                      <a:pt x="2" y="12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2" y="28"/>
                    </a:lnTo>
                    <a:lnTo>
                      <a:pt x="6" y="35"/>
                    </a:lnTo>
                    <a:lnTo>
                      <a:pt x="13" y="39"/>
                    </a:lnTo>
                    <a:lnTo>
                      <a:pt x="21" y="41"/>
                    </a:lnTo>
                    <a:lnTo>
                      <a:pt x="21" y="41"/>
                    </a:lnTo>
                    <a:lnTo>
                      <a:pt x="29" y="39"/>
                    </a:lnTo>
                    <a:lnTo>
                      <a:pt x="35" y="35"/>
                    </a:lnTo>
                    <a:lnTo>
                      <a:pt x="39" y="28"/>
                    </a:lnTo>
                    <a:lnTo>
                      <a:pt x="41" y="21"/>
                    </a:lnTo>
                    <a:lnTo>
                      <a:pt x="41" y="21"/>
                    </a:lnTo>
                    <a:lnTo>
                      <a:pt x="39" y="12"/>
                    </a:lnTo>
                    <a:lnTo>
                      <a:pt x="35" y="6"/>
                    </a:lnTo>
                    <a:lnTo>
                      <a:pt x="29" y="2"/>
                    </a:lnTo>
                    <a:lnTo>
                      <a:pt x="2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00"/>
              </a:p>
            </p:txBody>
          </p:sp>
          <p:sp>
            <p:nvSpPr>
              <p:cNvPr id="111" name="Freeform 1451"/>
              <p:cNvSpPr>
                <a:spLocks noEditPoints="1"/>
              </p:cNvSpPr>
              <p:nvPr>
                <p:custDataLst>
                  <p:tags r:id="rId108"/>
                </p:custDataLst>
              </p:nvPr>
            </p:nvSpPr>
            <p:spPr bwMode="auto">
              <a:xfrm>
                <a:off x="9801225" y="1271588"/>
                <a:ext cx="30163" cy="30163"/>
              </a:xfrm>
              <a:custGeom>
                <a:avLst/>
                <a:gdLst>
                  <a:gd name="T0" fmla="*/ 19 w 39"/>
                  <a:gd name="T1" fmla="*/ 39 h 39"/>
                  <a:gd name="T2" fmla="*/ 19 w 39"/>
                  <a:gd name="T3" fmla="*/ 39 h 39"/>
                  <a:gd name="T4" fmla="*/ 11 w 39"/>
                  <a:gd name="T5" fmla="*/ 38 h 39"/>
                  <a:gd name="T6" fmla="*/ 6 w 39"/>
                  <a:gd name="T7" fmla="*/ 34 h 39"/>
                  <a:gd name="T8" fmla="*/ 1 w 39"/>
                  <a:gd name="T9" fmla="*/ 28 h 39"/>
                  <a:gd name="T10" fmla="*/ 0 w 39"/>
                  <a:gd name="T11" fmla="*/ 21 h 39"/>
                  <a:gd name="T12" fmla="*/ 0 w 39"/>
                  <a:gd name="T13" fmla="*/ 21 h 39"/>
                  <a:gd name="T14" fmla="*/ 1 w 39"/>
                  <a:gd name="T15" fmla="*/ 13 h 39"/>
                  <a:gd name="T16" fmla="*/ 6 w 39"/>
                  <a:gd name="T17" fmla="*/ 8 h 39"/>
                  <a:gd name="T18" fmla="*/ 11 w 39"/>
                  <a:gd name="T19" fmla="*/ 3 h 39"/>
                  <a:gd name="T20" fmla="*/ 19 w 39"/>
                  <a:gd name="T21" fmla="*/ 2 h 39"/>
                  <a:gd name="T22" fmla="*/ 19 w 39"/>
                  <a:gd name="T23" fmla="*/ 2 h 39"/>
                  <a:gd name="T24" fmla="*/ 26 w 39"/>
                  <a:gd name="T25" fmla="*/ 3 h 39"/>
                  <a:gd name="T26" fmla="*/ 32 w 39"/>
                  <a:gd name="T27" fmla="*/ 8 h 39"/>
                  <a:gd name="T28" fmla="*/ 36 w 39"/>
                  <a:gd name="T29" fmla="*/ 13 h 39"/>
                  <a:gd name="T30" fmla="*/ 37 w 39"/>
                  <a:gd name="T31" fmla="*/ 21 h 39"/>
                  <a:gd name="T32" fmla="*/ 37 w 39"/>
                  <a:gd name="T33" fmla="*/ 21 h 39"/>
                  <a:gd name="T34" fmla="*/ 36 w 39"/>
                  <a:gd name="T35" fmla="*/ 28 h 39"/>
                  <a:gd name="T36" fmla="*/ 32 w 39"/>
                  <a:gd name="T37" fmla="*/ 34 h 39"/>
                  <a:gd name="T38" fmla="*/ 26 w 39"/>
                  <a:gd name="T39" fmla="*/ 38 h 39"/>
                  <a:gd name="T40" fmla="*/ 19 w 39"/>
                  <a:gd name="T41" fmla="*/ 39 h 39"/>
                  <a:gd name="T42" fmla="*/ 19 w 39"/>
                  <a:gd name="T43" fmla="*/ 0 h 39"/>
                  <a:gd name="T44" fmla="*/ 19 w 39"/>
                  <a:gd name="T45" fmla="*/ 0 h 39"/>
                  <a:gd name="T46" fmla="*/ 11 w 39"/>
                  <a:gd name="T47" fmla="*/ 2 h 39"/>
                  <a:gd name="T48" fmla="*/ 6 w 39"/>
                  <a:gd name="T49" fmla="*/ 6 h 39"/>
                  <a:gd name="T50" fmla="*/ 1 w 39"/>
                  <a:gd name="T51" fmla="*/ 13 h 39"/>
                  <a:gd name="T52" fmla="*/ 0 w 39"/>
                  <a:gd name="T53" fmla="*/ 21 h 39"/>
                  <a:gd name="T54" fmla="*/ 0 w 39"/>
                  <a:gd name="T55" fmla="*/ 21 h 39"/>
                  <a:gd name="T56" fmla="*/ 1 w 39"/>
                  <a:gd name="T57" fmla="*/ 28 h 39"/>
                  <a:gd name="T58" fmla="*/ 6 w 39"/>
                  <a:gd name="T59" fmla="*/ 34 h 39"/>
                  <a:gd name="T60" fmla="*/ 11 w 39"/>
                  <a:gd name="T61" fmla="*/ 38 h 39"/>
                  <a:gd name="T62" fmla="*/ 19 w 39"/>
                  <a:gd name="T63" fmla="*/ 39 h 39"/>
                  <a:gd name="T64" fmla="*/ 19 w 39"/>
                  <a:gd name="T65" fmla="*/ 39 h 39"/>
                  <a:gd name="T66" fmla="*/ 26 w 39"/>
                  <a:gd name="T67" fmla="*/ 38 h 39"/>
                  <a:gd name="T68" fmla="*/ 33 w 39"/>
                  <a:gd name="T69" fmla="*/ 34 h 39"/>
                  <a:gd name="T70" fmla="*/ 37 w 39"/>
                  <a:gd name="T71" fmla="*/ 28 h 39"/>
                  <a:gd name="T72" fmla="*/ 39 w 39"/>
                  <a:gd name="T73" fmla="*/ 21 h 39"/>
                  <a:gd name="T74" fmla="*/ 39 w 39"/>
                  <a:gd name="T75" fmla="*/ 21 h 39"/>
                  <a:gd name="T76" fmla="*/ 37 w 39"/>
                  <a:gd name="T77" fmla="*/ 13 h 39"/>
                  <a:gd name="T78" fmla="*/ 33 w 39"/>
                  <a:gd name="T79" fmla="*/ 6 h 39"/>
                  <a:gd name="T80" fmla="*/ 26 w 39"/>
                  <a:gd name="T81" fmla="*/ 2 h 39"/>
                  <a:gd name="T82" fmla="*/ 19 w 39"/>
                  <a:gd name="T83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39" h="39">
                    <a:moveTo>
                      <a:pt x="19" y="39"/>
                    </a:moveTo>
                    <a:lnTo>
                      <a:pt x="19" y="39"/>
                    </a:lnTo>
                    <a:lnTo>
                      <a:pt x="11" y="38"/>
                    </a:lnTo>
                    <a:lnTo>
                      <a:pt x="6" y="34"/>
                    </a:lnTo>
                    <a:lnTo>
                      <a:pt x="1" y="28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1" y="13"/>
                    </a:lnTo>
                    <a:lnTo>
                      <a:pt x="6" y="8"/>
                    </a:lnTo>
                    <a:lnTo>
                      <a:pt x="11" y="3"/>
                    </a:lnTo>
                    <a:lnTo>
                      <a:pt x="19" y="2"/>
                    </a:lnTo>
                    <a:lnTo>
                      <a:pt x="19" y="2"/>
                    </a:lnTo>
                    <a:lnTo>
                      <a:pt x="26" y="3"/>
                    </a:lnTo>
                    <a:lnTo>
                      <a:pt x="32" y="8"/>
                    </a:lnTo>
                    <a:lnTo>
                      <a:pt x="36" y="13"/>
                    </a:lnTo>
                    <a:lnTo>
                      <a:pt x="37" y="21"/>
                    </a:lnTo>
                    <a:lnTo>
                      <a:pt x="37" y="21"/>
                    </a:lnTo>
                    <a:lnTo>
                      <a:pt x="36" y="28"/>
                    </a:lnTo>
                    <a:lnTo>
                      <a:pt x="32" y="34"/>
                    </a:lnTo>
                    <a:lnTo>
                      <a:pt x="26" y="38"/>
                    </a:lnTo>
                    <a:lnTo>
                      <a:pt x="19" y="39"/>
                    </a:lnTo>
                    <a:close/>
                    <a:moveTo>
                      <a:pt x="19" y="0"/>
                    </a:moveTo>
                    <a:lnTo>
                      <a:pt x="19" y="0"/>
                    </a:lnTo>
                    <a:lnTo>
                      <a:pt x="11" y="2"/>
                    </a:lnTo>
                    <a:lnTo>
                      <a:pt x="6" y="6"/>
                    </a:lnTo>
                    <a:lnTo>
                      <a:pt x="1" y="13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1" y="28"/>
                    </a:lnTo>
                    <a:lnTo>
                      <a:pt x="6" y="34"/>
                    </a:lnTo>
                    <a:lnTo>
                      <a:pt x="11" y="38"/>
                    </a:lnTo>
                    <a:lnTo>
                      <a:pt x="19" y="39"/>
                    </a:lnTo>
                    <a:lnTo>
                      <a:pt x="19" y="39"/>
                    </a:lnTo>
                    <a:lnTo>
                      <a:pt x="26" y="38"/>
                    </a:lnTo>
                    <a:lnTo>
                      <a:pt x="33" y="34"/>
                    </a:lnTo>
                    <a:lnTo>
                      <a:pt x="37" y="28"/>
                    </a:lnTo>
                    <a:lnTo>
                      <a:pt x="39" y="21"/>
                    </a:lnTo>
                    <a:lnTo>
                      <a:pt x="39" y="21"/>
                    </a:lnTo>
                    <a:lnTo>
                      <a:pt x="37" y="13"/>
                    </a:lnTo>
                    <a:lnTo>
                      <a:pt x="33" y="6"/>
                    </a:lnTo>
                    <a:lnTo>
                      <a:pt x="26" y="2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B63B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00"/>
              </a:p>
            </p:txBody>
          </p:sp>
          <p:sp>
            <p:nvSpPr>
              <p:cNvPr id="112" name="Freeform 1452"/>
              <p:cNvSpPr/>
              <p:nvPr>
                <p:custDataLst>
                  <p:tags r:id="rId109"/>
                </p:custDataLst>
              </p:nvPr>
            </p:nvSpPr>
            <p:spPr bwMode="auto">
              <a:xfrm>
                <a:off x="9801225" y="1271588"/>
                <a:ext cx="30163" cy="30163"/>
              </a:xfrm>
              <a:custGeom>
                <a:avLst/>
                <a:gdLst>
                  <a:gd name="T0" fmla="*/ 19 w 37"/>
                  <a:gd name="T1" fmla="*/ 37 h 37"/>
                  <a:gd name="T2" fmla="*/ 19 w 37"/>
                  <a:gd name="T3" fmla="*/ 37 h 37"/>
                  <a:gd name="T4" fmla="*/ 11 w 37"/>
                  <a:gd name="T5" fmla="*/ 36 h 37"/>
                  <a:gd name="T6" fmla="*/ 6 w 37"/>
                  <a:gd name="T7" fmla="*/ 32 h 37"/>
                  <a:gd name="T8" fmla="*/ 1 w 37"/>
                  <a:gd name="T9" fmla="*/ 26 h 37"/>
                  <a:gd name="T10" fmla="*/ 0 w 37"/>
                  <a:gd name="T11" fmla="*/ 19 h 37"/>
                  <a:gd name="T12" fmla="*/ 0 w 37"/>
                  <a:gd name="T13" fmla="*/ 19 h 37"/>
                  <a:gd name="T14" fmla="*/ 1 w 37"/>
                  <a:gd name="T15" fmla="*/ 11 h 37"/>
                  <a:gd name="T16" fmla="*/ 6 w 37"/>
                  <a:gd name="T17" fmla="*/ 6 h 37"/>
                  <a:gd name="T18" fmla="*/ 11 w 37"/>
                  <a:gd name="T19" fmla="*/ 1 h 37"/>
                  <a:gd name="T20" fmla="*/ 19 w 37"/>
                  <a:gd name="T21" fmla="*/ 0 h 37"/>
                  <a:gd name="T22" fmla="*/ 19 w 37"/>
                  <a:gd name="T23" fmla="*/ 0 h 37"/>
                  <a:gd name="T24" fmla="*/ 26 w 37"/>
                  <a:gd name="T25" fmla="*/ 1 h 37"/>
                  <a:gd name="T26" fmla="*/ 32 w 37"/>
                  <a:gd name="T27" fmla="*/ 6 h 37"/>
                  <a:gd name="T28" fmla="*/ 36 w 37"/>
                  <a:gd name="T29" fmla="*/ 11 h 37"/>
                  <a:gd name="T30" fmla="*/ 37 w 37"/>
                  <a:gd name="T31" fmla="*/ 19 h 37"/>
                  <a:gd name="T32" fmla="*/ 37 w 37"/>
                  <a:gd name="T33" fmla="*/ 19 h 37"/>
                  <a:gd name="T34" fmla="*/ 36 w 37"/>
                  <a:gd name="T35" fmla="*/ 26 h 37"/>
                  <a:gd name="T36" fmla="*/ 32 w 37"/>
                  <a:gd name="T37" fmla="*/ 32 h 37"/>
                  <a:gd name="T38" fmla="*/ 26 w 37"/>
                  <a:gd name="T39" fmla="*/ 36 h 37"/>
                  <a:gd name="T40" fmla="*/ 19 w 37"/>
                  <a:gd name="T41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7" h="37">
                    <a:moveTo>
                      <a:pt x="19" y="37"/>
                    </a:moveTo>
                    <a:lnTo>
                      <a:pt x="19" y="37"/>
                    </a:lnTo>
                    <a:lnTo>
                      <a:pt x="11" y="36"/>
                    </a:lnTo>
                    <a:lnTo>
                      <a:pt x="6" y="32"/>
                    </a:lnTo>
                    <a:lnTo>
                      <a:pt x="1" y="26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1" y="11"/>
                    </a:lnTo>
                    <a:lnTo>
                      <a:pt x="6" y="6"/>
                    </a:lnTo>
                    <a:lnTo>
                      <a:pt x="11" y="1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26" y="1"/>
                    </a:lnTo>
                    <a:lnTo>
                      <a:pt x="32" y="6"/>
                    </a:lnTo>
                    <a:lnTo>
                      <a:pt x="36" y="11"/>
                    </a:lnTo>
                    <a:lnTo>
                      <a:pt x="37" y="19"/>
                    </a:lnTo>
                    <a:lnTo>
                      <a:pt x="37" y="19"/>
                    </a:lnTo>
                    <a:lnTo>
                      <a:pt x="36" y="26"/>
                    </a:lnTo>
                    <a:lnTo>
                      <a:pt x="32" y="32"/>
                    </a:lnTo>
                    <a:lnTo>
                      <a:pt x="26" y="36"/>
                    </a:lnTo>
                    <a:lnTo>
                      <a:pt x="19" y="3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00"/>
              </a:p>
            </p:txBody>
          </p:sp>
          <p:sp>
            <p:nvSpPr>
              <p:cNvPr id="113" name="Freeform 1453"/>
              <p:cNvSpPr/>
              <p:nvPr>
                <p:custDataLst>
                  <p:tags r:id="rId110"/>
                </p:custDataLst>
              </p:nvPr>
            </p:nvSpPr>
            <p:spPr bwMode="auto">
              <a:xfrm>
                <a:off x="9801225" y="1271588"/>
                <a:ext cx="30163" cy="30163"/>
              </a:xfrm>
              <a:custGeom>
                <a:avLst/>
                <a:gdLst>
                  <a:gd name="T0" fmla="*/ 19 w 39"/>
                  <a:gd name="T1" fmla="*/ 0 h 39"/>
                  <a:gd name="T2" fmla="*/ 19 w 39"/>
                  <a:gd name="T3" fmla="*/ 0 h 39"/>
                  <a:gd name="T4" fmla="*/ 11 w 39"/>
                  <a:gd name="T5" fmla="*/ 2 h 39"/>
                  <a:gd name="T6" fmla="*/ 6 w 39"/>
                  <a:gd name="T7" fmla="*/ 6 h 39"/>
                  <a:gd name="T8" fmla="*/ 1 w 39"/>
                  <a:gd name="T9" fmla="*/ 13 h 39"/>
                  <a:gd name="T10" fmla="*/ 0 w 39"/>
                  <a:gd name="T11" fmla="*/ 21 h 39"/>
                  <a:gd name="T12" fmla="*/ 0 w 39"/>
                  <a:gd name="T13" fmla="*/ 21 h 39"/>
                  <a:gd name="T14" fmla="*/ 1 w 39"/>
                  <a:gd name="T15" fmla="*/ 28 h 39"/>
                  <a:gd name="T16" fmla="*/ 6 w 39"/>
                  <a:gd name="T17" fmla="*/ 34 h 39"/>
                  <a:gd name="T18" fmla="*/ 11 w 39"/>
                  <a:gd name="T19" fmla="*/ 38 h 39"/>
                  <a:gd name="T20" fmla="*/ 19 w 39"/>
                  <a:gd name="T21" fmla="*/ 39 h 39"/>
                  <a:gd name="T22" fmla="*/ 19 w 39"/>
                  <a:gd name="T23" fmla="*/ 39 h 39"/>
                  <a:gd name="T24" fmla="*/ 26 w 39"/>
                  <a:gd name="T25" fmla="*/ 38 h 39"/>
                  <a:gd name="T26" fmla="*/ 33 w 39"/>
                  <a:gd name="T27" fmla="*/ 34 h 39"/>
                  <a:gd name="T28" fmla="*/ 37 w 39"/>
                  <a:gd name="T29" fmla="*/ 28 h 39"/>
                  <a:gd name="T30" fmla="*/ 39 w 39"/>
                  <a:gd name="T31" fmla="*/ 21 h 39"/>
                  <a:gd name="T32" fmla="*/ 39 w 39"/>
                  <a:gd name="T33" fmla="*/ 21 h 39"/>
                  <a:gd name="T34" fmla="*/ 37 w 39"/>
                  <a:gd name="T35" fmla="*/ 13 h 39"/>
                  <a:gd name="T36" fmla="*/ 33 w 39"/>
                  <a:gd name="T37" fmla="*/ 6 h 39"/>
                  <a:gd name="T38" fmla="*/ 26 w 39"/>
                  <a:gd name="T39" fmla="*/ 2 h 39"/>
                  <a:gd name="T40" fmla="*/ 19 w 39"/>
                  <a:gd name="T41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9" h="39">
                    <a:moveTo>
                      <a:pt x="19" y="0"/>
                    </a:moveTo>
                    <a:lnTo>
                      <a:pt x="19" y="0"/>
                    </a:lnTo>
                    <a:lnTo>
                      <a:pt x="11" y="2"/>
                    </a:lnTo>
                    <a:lnTo>
                      <a:pt x="6" y="6"/>
                    </a:lnTo>
                    <a:lnTo>
                      <a:pt x="1" y="13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1" y="28"/>
                    </a:lnTo>
                    <a:lnTo>
                      <a:pt x="6" y="34"/>
                    </a:lnTo>
                    <a:lnTo>
                      <a:pt x="11" y="38"/>
                    </a:lnTo>
                    <a:lnTo>
                      <a:pt x="19" y="39"/>
                    </a:lnTo>
                    <a:lnTo>
                      <a:pt x="19" y="39"/>
                    </a:lnTo>
                    <a:lnTo>
                      <a:pt x="26" y="38"/>
                    </a:lnTo>
                    <a:lnTo>
                      <a:pt x="33" y="34"/>
                    </a:lnTo>
                    <a:lnTo>
                      <a:pt x="37" y="28"/>
                    </a:lnTo>
                    <a:lnTo>
                      <a:pt x="39" y="21"/>
                    </a:lnTo>
                    <a:lnTo>
                      <a:pt x="39" y="21"/>
                    </a:lnTo>
                    <a:lnTo>
                      <a:pt x="37" y="13"/>
                    </a:lnTo>
                    <a:lnTo>
                      <a:pt x="33" y="6"/>
                    </a:lnTo>
                    <a:lnTo>
                      <a:pt x="26" y="2"/>
                    </a:lnTo>
                    <a:lnTo>
                      <a:pt x="1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00"/>
              </a:p>
            </p:txBody>
          </p:sp>
          <p:sp>
            <p:nvSpPr>
              <p:cNvPr id="114" name="Freeform 1454"/>
              <p:cNvSpPr>
                <a:spLocks noEditPoints="1"/>
              </p:cNvSpPr>
              <p:nvPr>
                <p:custDataLst>
                  <p:tags r:id="rId111"/>
                </p:custDataLst>
              </p:nvPr>
            </p:nvSpPr>
            <p:spPr bwMode="auto">
              <a:xfrm>
                <a:off x="9801225" y="1271588"/>
                <a:ext cx="30163" cy="30163"/>
              </a:xfrm>
              <a:custGeom>
                <a:avLst/>
                <a:gdLst>
                  <a:gd name="T0" fmla="*/ 19 w 37"/>
                  <a:gd name="T1" fmla="*/ 36 h 37"/>
                  <a:gd name="T2" fmla="*/ 19 w 37"/>
                  <a:gd name="T3" fmla="*/ 36 h 37"/>
                  <a:gd name="T4" fmla="*/ 11 w 37"/>
                  <a:gd name="T5" fmla="*/ 35 h 37"/>
                  <a:gd name="T6" fmla="*/ 6 w 37"/>
                  <a:gd name="T7" fmla="*/ 32 h 37"/>
                  <a:gd name="T8" fmla="*/ 3 w 37"/>
                  <a:gd name="T9" fmla="*/ 26 h 37"/>
                  <a:gd name="T10" fmla="*/ 1 w 37"/>
                  <a:gd name="T11" fmla="*/ 19 h 37"/>
                  <a:gd name="T12" fmla="*/ 1 w 37"/>
                  <a:gd name="T13" fmla="*/ 19 h 37"/>
                  <a:gd name="T14" fmla="*/ 3 w 37"/>
                  <a:gd name="T15" fmla="*/ 11 h 37"/>
                  <a:gd name="T16" fmla="*/ 6 w 37"/>
                  <a:gd name="T17" fmla="*/ 6 h 37"/>
                  <a:gd name="T18" fmla="*/ 11 w 37"/>
                  <a:gd name="T19" fmla="*/ 1 h 37"/>
                  <a:gd name="T20" fmla="*/ 19 w 37"/>
                  <a:gd name="T21" fmla="*/ 0 h 37"/>
                  <a:gd name="T22" fmla="*/ 19 w 37"/>
                  <a:gd name="T23" fmla="*/ 0 h 37"/>
                  <a:gd name="T24" fmla="*/ 26 w 37"/>
                  <a:gd name="T25" fmla="*/ 1 h 37"/>
                  <a:gd name="T26" fmla="*/ 32 w 37"/>
                  <a:gd name="T27" fmla="*/ 6 h 37"/>
                  <a:gd name="T28" fmla="*/ 36 w 37"/>
                  <a:gd name="T29" fmla="*/ 11 h 37"/>
                  <a:gd name="T30" fmla="*/ 37 w 37"/>
                  <a:gd name="T31" fmla="*/ 19 h 37"/>
                  <a:gd name="T32" fmla="*/ 37 w 37"/>
                  <a:gd name="T33" fmla="*/ 19 h 37"/>
                  <a:gd name="T34" fmla="*/ 36 w 37"/>
                  <a:gd name="T35" fmla="*/ 26 h 37"/>
                  <a:gd name="T36" fmla="*/ 32 w 37"/>
                  <a:gd name="T37" fmla="*/ 32 h 37"/>
                  <a:gd name="T38" fmla="*/ 26 w 37"/>
                  <a:gd name="T39" fmla="*/ 35 h 37"/>
                  <a:gd name="T40" fmla="*/ 19 w 37"/>
                  <a:gd name="T41" fmla="*/ 36 h 37"/>
                  <a:gd name="T42" fmla="*/ 19 w 37"/>
                  <a:gd name="T43" fmla="*/ 0 h 37"/>
                  <a:gd name="T44" fmla="*/ 19 w 37"/>
                  <a:gd name="T45" fmla="*/ 0 h 37"/>
                  <a:gd name="T46" fmla="*/ 11 w 37"/>
                  <a:gd name="T47" fmla="*/ 1 h 37"/>
                  <a:gd name="T48" fmla="*/ 6 w 37"/>
                  <a:gd name="T49" fmla="*/ 6 h 37"/>
                  <a:gd name="T50" fmla="*/ 1 w 37"/>
                  <a:gd name="T51" fmla="*/ 11 h 37"/>
                  <a:gd name="T52" fmla="*/ 0 w 37"/>
                  <a:gd name="T53" fmla="*/ 19 h 37"/>
                  <a:gd name="T54" fmla="*/ 0 w 37"/>
                  <a:gd name="T55" fmla="*/ 19 h 37"/>
                  <a:gd name="T56" fmla="*/ 1 w 37"/>
                  <a:gd name="T57" fmla="*/ 26 h 37"/>
                  <a:gd name="T58" fmla="*/ 6 w 37"/>
                  <a:gd name="T59" fmla="*/ 32 h 37"/>
                  <a:gd name="T60" fmla="*/ 11 w 37"/>
                  <a:gd name="T61" fmla="*/ 36 h 37"/>
                  <a:gd name="T62" fmla="*/ 19 w 37"/>
                  <a:gd name="T63" fmla="*/ 37 h 37"/>
                  <a:gd name="T64" fmla="*/ 19 w 37"/>
                  <a:gd name="T65" fmla="*/ 37 h 37"/>
                  <a:gd name="T66" fmla="*/ 26 w 37"/>
                  <a:gd name="T67" fmla="*/ 36 h 37"/>
                  <a:gd name="T68" fmla="*/ 32 w 37"/>
                  <a:gd name="T69" fmla="*/ 32 h 37"/>
                  <a:gd name="T70" fmla="*/ 36 w 37"/>
                  <a:gd name="T71" fmla="*/ 26 h 37"/>
                  <a:gd name="T72" fmla="*/ 37 w 37"/>
                  <a:gd name="T73" fmla="*/ 19 h 37"/>
                  <a:gd name="T74" fmla="*/ 37 w 37"/>
                  <a:gd name="T75" fmla="*/ 19 h 37"/>
                  <a:gd name="T76" fmla="*/ 36 w 37"/>
                  <a:gd name="T77" fmla="*/ 11 h 37"/>
                  <a:gd name="T78" fmla="*/ 32 w 37"/>
                  <a:gd name="T79" fmla="*/ 6 h 37"/>
                  <a:gd name="T80" fmla="*/ 26 w 37"/>
                  <a:gd name="T81" fmla="*/ 1 h 37"/>
                  <a:gd name="T82" fmla="*/ 19 w 37"/>
                  <a:gd name="T83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37" h="37">
                    <a:moveTo>
                      <a:pt x="19" y="36"/>
                    </a:moveTo>
                    <a:lnTo>
                      <a:pt x="19" y="36"/>
                    </a:lnTo>
                    <a:lnTo>
                      <a:pt x="11" y="35"/>
                    </a:lnTo>
                    <a:lnTo>
                      <a:pt x="6" y="32"/>
                    </a:lnTo>
                    <a:lnTo>
                      <a:pt x="3" y="26"/>
                    </a:lnTo>
                    <a:lnTo>
                      <a:pt x="1" y="19"/>
                    </a:lnTo>
                    <a:lnTo>
                      <a:pt x="1" y="19"/>
                    </a:lnTo>
                    <a:lnTo>
                      <a:pt x="3" y="11"/>
                    </a:lnTo>
                    <a:lnTo>
                      <a:pt x="6" y="6"/>
                    </a:lnTo>
                    <a:lnTo>
                      <a:pt x="11" y="1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26" y="1"/>
                    </a:lnTo>
                    <a:lnTo>
                      <a:pt x="32" y="6"/>
                    </a:lnTo>
                    <a:lnTo>
                      <a:pt x="36" y="11"/>
                    </a:lnTo>
                    <a:lnTo>
                      <a:pt x="37" y="19"/>
                    </a:lnTo>
                    <a:lnTo>
                      <a:pt x="37" y="19"/>
                    </a:lnTo>
                    <a:lnTo>
                      <a:pt x="36" y="26"/>
                    </a:lnTo>
                    <a:lnTo>
                      <a:pt x="32" y="32"/>
                    </a:lnTo>
                    <a:lnTo>
                      <a:pt x="26" y="35"/>
                    </a:lnTo>
                    <a:lnTo>
                      <a:pt x="19" y="36"/>
                    </a:lnTo>
                    <a:close/>
                    <a:moveTo>
                      <a:pt x="19" y="0"/>
                    </a:moveTo>
                    <a:lnTo>
                      <a:pt x="19" y="0"/>
                    </a:lnTo>
                    <a:lnTo>
                      <a:pt x="11" y="1"/>
                    </a:lnTo>
                    <a:lnTo>
                      <a:pt x="6" y="6"/>
                    </a:lnTo>
                    <a:lnTo>
                      <a:pt x="1" y="11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1" y="26"/>
                    </a:lnTo>
                    <a:lnTo>
                      <a:pt x="6" y="32"/>
                    </a:lnTo>
                    <a:lnTo>
                      <a:pt x="11" y="36"/>
                    </a:lnTo>
                    <a:lnTo>
                      <a:pt x="19" y="37"/>
                    </a:lnTo>
                    <a:lnTo>
                      <a:pt x="19" y="37"/>
                    </a:lnTo>
                    <a:lnTo>
                      <a:pt x="26" y="36"/>
                    </a:lnTo>
                    <a:lnTo>
                      <a:pt x="32" y="32"/>
                    </a:lnTo>
                    <a:lnTo>
                      <a:pt x="36" y="26"/>
                    </a:lnTo>
                    <a:lnTo>
                      <a:pt x="37" y="19"/>
                    </a:lnTo>
                    <a:lnTo>
                      <a:pt x="37" y="19"/>
                    </a:lnTo>
                    <a:lnTo>
                      <a:pt x="36" y="11"/>
                    </a:lnTo>
                    <a:lnTo>
                      <a:pt x="32" y="6"/>
                    </a:lnTo>
                    <a:lnTo>
                      <a:pt x="26" y="1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B33A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00"/>
              </a:p>
            </p:txBody>
          </p:sp>
          <p:sp>
            <p:nvSpPr>
              <p:cNvPr id="115" name="Freeform 1455"/>
              <p:cNvSpPr/>
              <p:nvPr>
                <p:custDataLst>
                  <p:tags r:id="rId112"/>
                </p:custDataLst>
              </p:nvPr>
            </p:nvSpPr>
            <p:spPr bwMode="auto">
              <a:xfrm>
                <a:off x="9802813" y="1271588"/>
                <a:ext cx="28575" cy="28575"/>
              </a:xfrm>
              <a:custGeom>
                <a:avLst/>
                <a:gdLst>
                  <a:gd name="T0" fmla="*/ 18 w 36"/>
                  <a:gd name="T1" fmla="*/ 36 h 36"/>
                  <a:gd name="T2" fmla="*/ 18 w 36"/>
                  <a:gd name="T3" fmla="*/ 36 h 36"/>
                  <a:gd name="T4" fmla="*/ 10 w 36"/>
                  <a:gd name="T5" fmla="*/ 35 h 36"/>
                  <a:gd name="T6" fmla="*/ 5 w 36"/>
                  <a:gd name="T7" fmla="*/ 32 h 36"/>
                  <a:gd name="T8" fmla="*/ 2 w 36"/>
                  <a:gd name="T9" fmla="*/ 26 h 36"/>
                  <a:gd name="T10" fmla="*/ 0 w 36"/>
                  <a:gd name="T11" fmla="*/ 19 h 36"/>
                  <a:gd name="T12" fmla="*/ 0 w 36"/>
                  <a:gd name="T13" fmla="*/ 19 h 36"/>
                  <a:gd name="T14" fmla="*/ 2 w 36"/>
                  <a:gd name="T15" fmla="*/ 11 h 36"/>
                  <a:gd name="T16" fmla="*/ 5 w 36"/>
                  <a:gd name="T17" fmla="*/ 6 h 36"/>
                  <a:gd name="T18" fmla="*/ 10 w 36"/>
                  <a:gd name="T19" fmla="*/ 1 h 36"/>
                  <a:gd name="T20" fmla="*/ 18 w 36"/>
                  <a:gd name="T21" fmla="*/ 0 h 36"/>
                  <a:gd name="T22" fmla="*/ 18 w 36"/>
                  <a:gd name="T23" fmla="*/ 0 h 36"/>
                  <a:gd name="T24" fmla="*/ 25 w 36"/>
                  <a:gd name="T25" fmla="*/ 1 h 36"/>
                  <a:gd name="T26" fmla="*/ 31 w 36"/>
                  <a:gd name="T27" fmla="*/ 6 h 36"/>
                  <a:gd name="T28" fmla="*/ 35 w 36"/>
                  <a:gd name="T29" fmla="*/ 11 h 36"/>
                  <a:gd name="T30" fmla="*/ 36 w 36"/>
                  <a:gd name="T31" fmla="*/ 19 h 36"/>
                  <a:gd name="T32" fmla="*/ 36 w 36"/>
                  <a:gd name="T33" fmla="*/ 19 h 36"/>
                  <a:gd name="T34" fmla="*/ 35 w 36"/>
                  <a:gd name="T35" fmla="*/ 26 h 36"/>
                  <a:gd name="T36" fmla="*/ 31 w 36"/>
                  <a:gd name="T37" fmla="*/ 32 h 36"/>
                  <a:gd name="T38" fmla="*/ 25 w 36"/>
                  <a:gd name="T39" fmla="*/ 35 h 36"/>
                  <a:gd name="T40" fmla="*/ 18 w 36"/>
                  <a:gd name="T41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6" h="36">
                    <a:moveTo>
                      <a:pt x="18" y="36"/>
                    </a:moveTo>
                    <a:lnTo>
                      <a:pt x="18" y="36"/>
                    </a:lnTo>
                    <a:lnTo>
                      <a:pt x="10" y="35"/>
                    </a:lnTo>
                    <a:lnTo>
                      <a:pt x="5" y="32"/>
                    </a:lnTo>
                    <a:lnTo>
                      <a:pt x="2" y="26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2" y="11"/>
                    </a:lnTo>
                    <a:lnTo>
                      <a:pt x="5" y="6"/>
                    </a:lnTo>
                    <a:lnTo>
                      <a:pt x="10" y="1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25" y="1"/>
                    </a:lnTo>
                    <a:lnTo>
                      <a:pt x="31" y="6"/>
                    </a:lnTo>
                    <a:lnTo>
                      <a:pt x="35" y="11"/>
                    </a:lnTo>
                    <a:lnTo>
                      <a:pt x="36" y="19"/>
                    </a:lnTo>
                    <a:lnTo>
                      <a:pt x="36" y="19"/>
                    </a:lnTo>
                    <a:lnTo>
                      <a:pt x="35" y="26"/>
                    </a:lnTo>
                    <a:lnTo>
                      <a:pt x="31" y="32"/>
                    </a:lnTo>
                    <a:lnTo>
                      <a:pt x="25" y="35"/>
                    </a:lnTo>
                    <a:lnTo>
                      <a:pt x="18" y="3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00"/>
              </a:p>
            </p:txBody>
          </p:sp>
          <p:sp>
            <p:nvSpPr>
              <p:cNvPr id="116" name="Freeform 1456"/>
              <p:cNvSpPr/>
              <p:nvPr>
                <p:custDataLst>
                  <p:tags r:id="rId113"/>
                </p:custDataLst>
              </p:nvPr>
            </p:nvSpPr>
            <p:spPr bwMode="auto">
              <a:xfrm>
                <a:off x="9801225" y="1271588"/>
                <a:ext cx="30163" cy="30163"/>
              </a:xfrm>
              <a:custGeom>
                <a:avLst/>
                <a:gdLst>
                  <a:gd name="T0" fmla="*/ 19 w 37"/>
                  <a:gd name="T1" fmla="*/ 0 h 37"/>
                  <a:gd name="T2" fmla="*/ 19 w 37"/>
                  <a:gd name="T3" fmla="*/ 0 h 37"/>
                  <a:gd name="T4" fmla="*/ 11 w 37"/>
                  <a:gd name="T5" fmla="*/ 1 h 37"/>
                  <a:gd name="T6" fmla="*/ 6 w 37"/>
                  <a:gd name="T7" fmla="*/ 6 h 37"/>
                  <a:gd name="T8" fmla="*/ 1 w 37"/>
                  <a:gd name="T9" fmla="*/ 11 h 37"/>
                  <a:gd name="T10" fmla="*/ 0 w 37"/>
                  <a:gd name="T11" fmla="*/ 19 h 37"/>
                  <a:gd name="T12" fmla="*/ 0 w 37"/>
                  <a:gd name="T13" fmla="*/ 19 h 37"/>
                  <a:gd name="T14" fmla="*/ 1 w 37"/>
                  <a:gd name="T15" fmla="*/ 26 h 37"/>
                  <a:gd name="T16" fmla="*/ 6 w 37"/>
                  <a:gd name="T17" fmla="*/ 32 h 37"/>
                  <a:gd name="T18" fmla="*/ 11 w 37"/>
                  <a:gd name="T19" fmla="*/ 36 h 37"/>
                  <a:gd name="T20" fmla="*/ 19 w 37"/>
                  <a:gd name="T21" fmla="*/ 37 h 37"/>
                  <a:gd name="T22" fmla="*/ 19 w 37"/>
                  <a:gd name="T23" fmla="*/ 37 h 37"/>
                  <a:gd name="T24" fmla="*/ 26 w 37"/>
                  <a:gd name="T25" fmla="*/ 36 h 37"/>
                  <a:gd name="T26" fmla="*/ 32 w 37"/>
                  <a:gd name="T27" fmla="*/ 32 h 37"/>
                  <a:gd name="T28" fmla="*/ 36 w 37"/>
                  <a:gd name="T29" fmla="*/ 26 h 37"/>
                  <a:gd name="T30" fmla="*/ 37 w 37"/>
                  <a:gd name="T31" fmla="*/ 19 h 37"/>
                  <a:gd name="T32" fmla="*/ 37 w 37"/>
                  <a:gd name="T33" fmla="*/ 19 h 37"/>
                  <a:gd name="T34" fmla="*/ 36 w 37"/>
                  <a:gd name="T35" fmla="*/ 11 h 37"/>
                  <a:gd name="T36" fmla="*/ 32 w 37"/>
                  <a:gd name="T37" fmla="*/ 6 h 37"/>
                  <a:gd name="T38" fmla="*/ 26 w 37"/>
                  <a:gd name="T39" fmla="*/ 1 h 37"/>
                  <a:gd name="T40" fmla="*/ 19 w 37"/>
                  <a:gd name="T4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7" h="37">
                    <a:moveTo>
                      <a:pt x="19" y="0"/>
                    </a:moveTo>
                    <a:lnTo>
                      <a:pt x="19" y="0"/>
                    </a:lnTo>
                    <a:lnTo>
                      <a:pt x="11" y="1"/>
                    </a:lnTo>
                    <a:lnTo>
                      <a:pt x="6" y="6"/>
                    </a:lnTo>
                    <a:lnTo>
                      <a:pt x="1" y="11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1" y="26"/>
                    </a:lnTo>
                    <a:lnTo>
                      <a:pt x="6" y="32"/>
                    </a:lnTo>
                    <a:lnTo>
                      <a:pt x="11" y="36"/>
                    </a:lnTo>
                    <a:lnTo>
                      <a:pt x="19" y="37"/>
                    </a:lnTo>
                    <a:lnTo>
                      <a:pt x="19" y="37"/>
                    </a:lnTo>
                    <a:lnTo>
                      <a:pt x="26" y="36"/>
                    </a:lnTo>
                    <a:lnTo>
                      <a:pt x="32" y="32"/>
                    </a:lnTo>
                    <a:lnTo>
                      <a:pt x="36" y="26"/>
                    </a:lnTo>
                    <a:lnTo>
                      <a:pt x="37" y="19"/>
                    </a:lnTo>
                    <a:lnTo>
                      <a:pt x="37" y="19"/>
                    </a:lnTo>
                    <a:lnTo>
                      <a:pt x="36" y="11"/>
                    </a:lnTo>
                    <a:lnTo>
                      <a:pt x="32" y="6"/>
                    </a:lnTo>
                    <a:lnTo>
                      <a:pt x="26" y="1"/>
                    </a:lnTo>
                    <a:lnTo>
                      <a:pt x="1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00"/>
              </a:p>
            </p:txBody>
          </p:sp>
          <p:sp>
            <p:nvSpPr>
              <p:cNvPr id="117" name="Freeform 1457"/>
              <p:cNvSpPr>
                <a:spLocks noEditPoints="1"/>
              </p:cNvSpPr>
              <p:nvPr>
                <p:custDataLst>
                  <p:tags r:id="rId114"/>
                </p:custDataLst>
              </p:nvPr>
            </p:nvSpPr>
            <p:spPr bwMode="auto">
              <a:xfrm>
                <a:off x="9802813" y="1271588"/>
                <a:ext cx="28575" cy="28575"/>
              </a:xfrm>
              <a:custGeom>
                <a:avLst/>
                <a:gdLst>
                  <a:gd name="T0" fmla="*/ 18 w 36"/>
                  <a:gd name="T1" fmla="*/ 36 h 36"/>
                  <a:gd name="T2" fmla="*/ 18 w 36"/>
                  <a:gd name="T3" fmla="*/ 36 h 36"/>
                  <a:gd name="T4" fmla="*/ 10 w 36"/>
                  <a:gd name="T5" fmla="*/ 35 h 36"/>
                  <a:gd name="T6" fmla="*/ 6 w 36"/>
                  <a:gd name="T7" fmla="*/ 30 h 36"/>
                  <a:gd name="T8" fmla="*/ 2 w 36"/>
                  <a:gd name="T9" fmla="*/ 26 h 36"/>
                  <a:gd name="T10" fmla="*/ 0 w 36"/>
                  <a:gd name="T11" fmla="*/ 19 h 36"/>
                  <a:gd name="T12" fmla="*/ 0 w 36"/>
                  <a:gd name="T13" fmla="*/ 19 h 36"/>
                  <a:gd name="T14" fmla="*/ 2 w 36"/>
                  <a:gd name="T15" fmla="*/ 11 h 36"/>
                  <a:gd name="T16" fmla="*/ 6 w 36"/>
                  <a:gd name="T17" fmla="*/ 6 h 36"/>
                  <a:gd name="T18" fmla="*/ 10 w 36"/>
                  <a:gd name="T19" fmla="*/ 3 h 36"/>
                  <a:gd name="T20" fmla="*/ 18 w 36"/>
                  <a:gd name="T21" fmla="*/ 1 h 36"/>
                  <a:gd name="T22" fmla="*/ 18 w 36"/>
                  <a:gd name="T23" fmla="*/ 1 h 36"/>
                  <a:gd name="T24" fmla="*/ 25 w 36"/>
                  <a:gd name="T25" fmla="*/ 3 h 36"/>
                  <a:gd name="T26" fmla="*/ 31 w 36"/>
                  <a:gd name="T27" fmla="*/ 6 h 36"/>
                  <a:gd name="T28" fmla="*/ 33 w 36"/>
                  <a:gd name="T29" fmla="*/ 11 h 36"/>
                  <a:gd name="T30" fmla="*/ 35 w 36"/>
                  <a:gd name="T31" fmla="*/ 19 h 36"/>
                  <a:gd name="T32" fmla="*/ 35 w 36"/>
                  <a:gd name="T33" fmla="*/ 19 h 36"/>
                  <a:gd name="T34" fmla="*/ 33 w 36"/>
                  <a:gd name="T35" fmla="*/ 26 h 36"/>
                  <a:gd name="T36" fmla="*/ 31 w 36"/>
                  <a:gd name="T37" fmla="*/ 30 h 36"/>
                  <a:gd name="T38" fmla="*/ 25 w 36"/>
                  <a:gd name="T39" fmla="*/ 35 h 36"/>
                  <a:gd name="T40" fmla="*/ 18 w 36"/>
                  <a:gd name="T41" fmla="*/ 36 h 36"/>
                  <a:gd name="T42" fmla="*/ 18 w 36"/>
                  <a:gd name="T43" fmla="*/ 0 h 36"/>
                  <a:gd name="T44" fmla="*/ 18 w 36"/>
                  <a:gd name="T45" fmla="*/ 0 h 36"/>
                  <a:gd name="T46" fmla="*/ 10 w 36"/>
                  <a:gd name="T47" fmla="*/ 1 h 36"/>
                  <a:gd name="T48" fmla="*/ 5 w 36"/>
                  <a:gd name="T49" fmla="*/ 6 h 36"/>
                  <a:gd name="T50" fmla="*/ 2 w 36"/>
                  <a:gd name="T51" fmla="*/ 11 h 36"/>
                  <a:gd name="T52" fmla="*/ 0 w 36"/>
                  <a:gd name="T53" fmla="*/ 19 h 36"/>
                  <a:gd name="T54" fmla="*/ 0 w 36"/>
                  <a:gd name="T55" fmla="*/ 19 h 36"/>
                  <a:gd name="T56" fmla="*/ 2 w 36"/>
                  <a:gd name="T57" fmla="*/ 26 h 36"/>
                  <a:gd name="T58" fmla="*/ 5 w 36"/>
                  <a:gd name="T59" fmla="*/ 32 h 36"/>
                  <a:gd name="T60" fmla="*/ 10 w 36"/>
                  <a:gd name="T61" fmla="*/ 35 h 36"/>
                  <a:gd name="T62" fmla="*/ 18 w 36"/>
                  <a:gd name="T63" fmla="*/ 36 h 36"/>
                  <a:gd name="T64" fmla="*/ 18 w 36"/>
                  <a:gd name="T65" fmla="*/ 36 h 36"/>
                  <a:gd name="T66" fmla="*/ 25 w 36"/>
                  <a:gd name="T67" fmla="*/ 35 h 36"/>
                  <a:gd name="T68" fmla="*/ 31 w 36"/>
                  <a:gd name="T69" fmla="*/ 32 h 36"/>
                  <a:gd name="T70" fmla="*/ 35 w 36"/>
                  <a:gd name="T71" fmla="*/ 26 h 36"/>
                  <a:gd name="T72" fmla="*/ 36 w 36"/>
                  <a:gd name="T73" fmla="*/ 19 h 36"/>
                  <a:gd name="T74" fmla="*/ 36 w 36"/>
                  <a:gd name="T75" fmla="*/ 19 h 36"/>
                  <a:gd name="T76" fmla="*/ 35 w 36"/>
                  <a:gd name="T77" fmla="*/ 11 h 36"/>
                  <a:gd name="T78" fmla="*/ 31 w 36"/>
                  <a:gd name="T79" fmla="*/ 6 h 36"/>
                  <a:gd name="T80" fmla="*/ 25 w 36"/>
                  <a:gd name="T81" fmla="*/ 1 h 36"/>
                  <a:gd name="T82" fmla="*/ 18 w 36"/>
                  <a:gd name="T83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36" h="36">
                    <a:moveTo>
                      <a:pt x="18" y="36"/>
                    </a:moveTo>
                    <a:lnTo>
                      <a:pt x="18" y="36"/>
                    </a:lnTo>
                    <a:lnTo>
                      <a:pt x="10" y="35"/>
                    </a:lnTo>
                    <a:lnTo>
                      <a:pt x="6" y="30"/>
                    </a:lnTo>
                    <a:lnTo>
                      <a:pt x="2" y="26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2" y="11"/>
                    </a:lnTo>
                    <a:lnTo>
                      <a:pt x="6" y="6"/>
                    </a:lnTo>
                    <a:lnTo>
                      <a:pt x="10" y="3"/>
                    </a:lnTo>
                    <a:lnTo>
                      <a:pt x="18" y="1"/>
                    </a:lnTo>
                    <a:lnTo>
                      <a:pt x="18" y="1"/>
                    </a:lnTo>
                    <a:lnTo>
                      <a:pt x="25" y="3"/>
                    </a:lnTo>
                    <a:lnTo>
                      <a:pt x="31" y="6"/>
                    </a:lnTo>
                    <a:lnTo>
                      <a:pt x="33" y="11"/>
                    </a:lnTo>
                    <a:lnTo>
                      <a:pt x="35" y="19"/>
                    </a:lnTo>
                    <a:lnTo>
                      <a:pt x="35" y="19"/>
                    </a:lnTo>
                    <a:lnTo>
                      <a:pt x="33" y="26"/>
                    </a:lnTo>
                    <a:lnTo>
                      <a:pt x="31" y="30"/>
                    </a:lnTo>
                    <a:lnTo>
                      <a:pt x="25" y="35"/>
                    </a:lnTo>
                    <a:lnTo>
                      <a:pt x="18" y="36"/>
                    </a:lnTo>
                    <a:close/>
                    <a:moveTo>
                      <a:pt x="18" y="0"/>
                    </a:moveTo>
                    <a:lnTo>
                      <a:pt x="18" y="0"/>
                    </a:lnTo>
                    <a:lnTo>
                      <a:pt x="10" y="1"/>
                    </a:lnTo>
                    <a:lnTo>
                      <a:pt x="5" y="6"/>
                    </a:lnTo>
                    <a:lnTo>
                      <a:pt x="2" y="11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2" y="26"/>
                    </a:lnTo>
                    <a:lnTo>
                      <a:pt x="5" y="32"/>
                    </a:lnTo>
                    <a:lnTo>
                      <a:pt x="10" y="35"/>
                    </a:lnTo>
                    <a:lnTo>
                      <a:pt x="18" y="36"/>
                    </a:lnTo>
                    <a:lnTo>
                      <a:pt x="18" y="36"/>
                    </a:lnTo>
                    <a:lnTo>
                      <a:pt x="25" y="35"/>
                    </a:lnTo>
                    <a:lnTo>
                      <a:pt x="31" y="32"/>
                    </a:lnTo>
                    <a:lnTo>
                      <a:pt x="35" y="26"/>
                    </a:lnTo>
                    <a:lnTo>
                      <a:pt x="36" y="19"/>
                    </a:lnTo>
                    <a:lnTo>
                      <a:pt x="36" y="19"/>
                    </a:lnTo>
                    <a:lnTo>
                      <a:pt x="35" y="11"/>
                    </a:lnTo>
                    <a:lnTo>
                      <a:pt x="31" y="6"/>
                    </a:lnTo>
                    <a:lnTo>
                      <a:pt x="25" y="1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B139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00"/>
              </a:p>
            </p:txBody>
          </p:sp>
          <p:sp>
            <p:nvSpPr>
              <p:cNvPr id="118" name="Freeform 1458"/>
              <p:cNvSpPr/>
              <p:nvPr>
                <p:custDataLst>
                  <p:tags r:id="rId115"/>
                </p:custDataLst>
              </p:nvPr>
            </p:nvSpPr>
            <p:spPr bwMode="auto">
              <a:xfrm>
                <a:off x="9802813" y="1273175"/>
                <a:ext cx="26988" cy="26988"/>
              </a:xfrm>
              <a:custGeom>
                <a:avLst/>
                <a:gdLst>
                  <a:gd name="T0" fmla="*/ 18 w 35"/>
                  <a:gd name="T1" fmla="*/ 35 h 35"/>
                  <a:gd name="T2" fmla="*/ 18 w 35"/>
                  <a:gd name="T3" fmla="*/ 35 h 35"/>
                  <a:gd name="T4" fmla="*/ 10 w 35"/>
                  <a:gd name="T5" fmla="*/ 34 h 35"/>
                  <a:gd name="T6" fmla="*/ 6 w 35"/>
                  <a:gd name="T7" fmla="*/ 29 h 35"/>
                  <a:gd name="T8" fmla="*/ 2 w 35"/>
                  <a:gd name="T9" fmla="*/ 25 h 35"/>
                  <a:gd name="T10" fmla="*/ 0 w 35"/>
                  <a:gd name="T11" fmla="*/ 18 h 35"/>
                  <a:gd name="T12" fmla="*/ 0 w 35"/>
                  <a:gd name="T13" fmla="*/ 18 h 35"/>
                  <a:gd name="T14" fmla="*/ 2 w 35"/>
                  <a:gd name="T15" fmla="*/ 10 h 35"/>
                  <a:gd name="T16" fmla="*/ 6 w 35"/>
                  <a:gd name="T17" fmla="*/ 5 h 35"/>
                  <a:gd name="T18" fmla="*/ 10 w 35"/>
                  <a:gd name="T19" fmla="*/ 2 h 35"/>
                  <a:gd name="T20" fmla="*/ 18 w 35"/>
                  <a:gd name="T21" fmla="*/ 0 h 35"/>
                  <a:gd name="T22" fmla="*/ 18 w 35"/>
                  <a:gd name="T23" fmla="*/ 0 h 35"/>
                  <a:gd name="T24" fmla="*/ 25 w 35"/>
                  <a:gd name="T25" fmla="*/ 2 h 35"/>
                  <a:gd name="T26" fmla="*/ 31 w 35"/>
                  <a:gd name="T27" fmla="*/ 5 h 35"/>
                  <a:gd name="T28" fmla="*/ 33 w 35"/>
                  <a:gd name="T29" fmla="*/ 10 h 35"/>
                  <a:gd name="T30" fmla="*/ 35 w 35"/>
                  <a:gd name="T31" fmla="*/ 18 h 35"/>
                  <a:gd name="T32" fmla="*/ 35 w 35"/>
                  <a:gd name="T33" fmla="*/ 18 h 35"/>
                  <a:gd name="T34" fmla="*/ 33 w 35"/>
                  <a:gd name="T35" fmla="*/ 25 h 35"/>
                  <a:gd name="T36" fmla="*/ 31 w 35"/>
                  <a:gd name="T37" fmla="*/ 29 h 35"/>
                  <a:gd name="T38" fmla="*/ 25 w 35"/>
                  <a:gd name="T39" fmla="*/ 34 h 35"/>
                  <a:gd name="T40" fmla="*/ 18 w 35"/>
                  <a:gd name="T41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5" h="35">
                    <a:moveTo>
                      <a:pt x="18" y="35"/>
                    </a:moveTo>
                    <a:lnTo>
                      <a:pt x="18" y="35"/>
                    </a:lnTo>
                    <a:lnTo>
                      <a:pt x="10" y="34"/>
                    </a:lnTo>
                    <a:lnTo>
                      <a:pt x="6" y="29"/>
                    </a:lnTo>
                    <a:lnTo>
                      <a:pt x="2" y="25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2" y="10"/>
                    </a:lnTo>
                    <a:lnTo>
                      <a:pt x="6" y="5"/>
                    </a:lnTo>
                    <a:lnTo>
                      <a:pt x="10" y="2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25" y="2"/>
                    </a:lnTo>
                    <a:lnTo>
                      <a:pt x="31" y="5"/>
                    </a:lnTo>
                    <a:lnTo>
                      <a:pt x="33" y="10"/>
                    </a:lnTo>
                    <a:lnTo>
                      <a:pt x="35" y="18"/>
                    </a:lnTo>
                    <a:lnTo>
                      <a:pt x="35" y="18"/>
                    </a:lnTo>
                    <a:lnTo>
                      <a:pt x="33" y="25"/>
                    </a:lnTo>
                    <a:lnTo>
                      <a:pt x="31" y="29"/>
                    </a:lnTo>
                    <a:lnTo>
                      <a:pt x="25" y="34"/>
                    </a:lnTo>
                    <a:lnTo>
                      <a:pt x="18" y="35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00"/>
              </a:p>
            </p:txBody>
          </p:sp>
          <p:sp>
            <p:nvSpPr>
              <p:cNvPr id="119" name="Freeform 1459"/>
              <p:cNvSpPr/>
              <p:nvPr>
                <p:custDataLst>
                  <p:tags r:id="rId116"/>
                </p:custDataLst>
              </p:nvPr>
            </p:nvSpPr>
            <p:spPr bwMode="auto">
              <a:xfrm>
                <a:off x="9802813" y="1271588"/>
                <a:ext cx="28575" cy="28575"/>
              </a:xfrm>
              <a:custGeom>
                <a:avLst/>
                <a:gdLst>
                  <a:gd name="T0" fmla="*/ 18 w 36"/>
                  <a:gd name="T1" fmla="*/ 0 h 36"/>
                  <a:gd name="T2" fmla="*/ 18 w 36"/>
                  <a:gd name="T3" fmla="*/ 0 h 36"/>
                  <a:gd name="T4" fmla="*/ 10 w 36"/>
                  <a:gd name="T5" fmla="*/ 1 h 36"/>
                  <a:gd name="T6" fmla="*/ 5 w 36"/>
                  <a:gd name="T7" fmla="*/ 6 h 36"/>
                  <a:gd name="T8" fmla="*/ 2 w 36"/>
                  <a:gd name="T9" fmla="*/ 11 h 36"/>
                  <a:gd name="T10" fmla="*/ 0 w 36"/>
                  <a:gd name="T11" fmla="*/ 19 h 36"/>
                  <a:gd name="T12" fmla="*/ 0 w 36"/>
                  <a:gd name="T13" fmla="*/ 19 h 36"/>
                  <a:gd name="T14" fmla="*/ 2 w 36"/>
                  <a:gd name="T15" fmla="*/ 26 h 36"/>
                  <a:gd name="T16" fmla="*/ 5 w 36"/>
                  <a:gd name="T17" fmla="*/ 32 h 36"/>
                  <a:gd name="T18" fmla="*/ 10 w 36"/>
                  <a:gd name="T19" fmla="*/ 35 h 36"/>
                  <a:gd name="T20" fmla="*/ 18 w 36"/>
                  <a:gd name="T21" fmla="*/ 36 h 36"/>
                  <a:gd name="T22" fmla="*/ 18 w 36"/>
                  <a:gd name="T23" fmla="*/ 36 h 36"/>
                  <a:gd name="T24" fmla="*/ 25 w 36"/>
                  <a:gd name="T25" fmla="*/ 35 h 36"/>
                  <a:gd name="T26" fmla="*/ 31 w 36"/>
                  <a:gd name="T27" fmla="*/ 32 h 36"/>
                  <a:gd name="T28" fmla="*/ 35 w 36"/>
                  <a:gd name="T29" fmla="*/ 26 h 36"/>
                  <a:gd name="T30" fmla="*/ 36 w 36"/>
                  <a:gd name="T31" fmla="*/ 19 h 36"/>
                  <a:gd name="T32" fmla="*/ 36 w 36"/>
                  <a:gd name="T33" fmla="*/ 19 h 36"/>
                  <a:gd name="T34" fmla="*/ 35 w 36"/>
                  <a:gd name="T35" fmla="*/ 11 h 36"/>
                  <a:gd name="T36" fmla="*/ 31 w 36"/>
                  <a:gd name="T37" fmla="*/ 6 h 36"/>
                  <a:gd name="T38" fmla="*/ 25 w 36"/>
                  <a:gd name="T39" fmla="*/ 1 h 36"/>
                  <a:gd name="T40" fmla="*/ 18 w 36"/>
                  <a:gd name="T41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6" h="36">
                    <a:moveTo>
                      <a:pt x="18" y="0"/>
                    </a:moveTo>
                    <a:lnTo>
                      <a:pt x="18" y="0"/>
                    </a:lnTo>
                    <a:lnTo>
                      <a:pt x="10" y="1"/>
                    </a:lnTo>
                    <a:lnTo>
                      <a:pt x="5" y="6"/>
                    </a:lnTo>
                    <a:lnTo>
                      <a:pt x="2" y="11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2" y="26"/>
                    </a:lnTo>
                    <a:lnTo>
                      <a:pt x="5" y="32"/>
                    </a:lnTo>
                    <a:lnTo>
                      <a:pt x="10" y="35"/>
                    </a:lnTo>
                    <a:lnTo>
                      <a:pt x="18" y="36"/>
                    </a:lnTo>
                    <a:lnTo>
                      <a:pt x="18" y="36"/>
                    </a:lnTo>
                    <a:lnTo>
                      <a:pt x="25" y="35"/>
                    </a:lnTo>
                    <a:lnTo>
                      <a:pt x="31" y="32"/>
                    </a:lnTo>
                    <a:lnTo>
                      <a:pt x="35" y="26"/>
                    </a:lnTo>
                    <a:lnTo>
                      <a:pt x="36" y="19"/>
                    </a:lnTo>
                    <a:lnTo>
                      <a:pt x="36" y="19"/>
                    </a:lnTo>
                    <a:lnTo>
                      <a:pt x="35" y="11"/>
                    </a:lnTo>
                    <a:lnTo>
                      <a:pt x="31" y="6"/>
                    </a:lnTo>
                    <a:lnTo>
                      <a:pt x="25" y="1"/>
                    </a:lnTo>
                    <a:lnTo>
                      <a:pt x="1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00"/>
              </a:p>
            </p:txBody>
          </p:sp>
          <p:sp>
            <p:nvSpPr>
              <p:cNvPr id="120" name="Freeform 1460"/>
              <p:cNvSpPr>
                <a:spLocks noEditPoints="1"/>
              </p:cNvSpPr>
              <p:nvPr>
                <p:custDataLst>
                  <p:tags r:id="rId117"/>
                </p:custDataLst>
              </p:nvPr>
            </p:nvSpPr>
            <p:spPr bwMode="auto">
              <a:xfrm>
                <a:off x="9802813" y="1273175"/>
                <a:ext cx="26988" cy="26988"/>
              </a:xfrm>
              <a:custGeom>
                <a:avLst/>
                <a:gdLst>
                  <a:gd name="T0" fmla="*/ 18 w 35"/>
                  <a:gd name="T1" fmla="*/ 34 h 35"/>
                  <a:gd name="T2" fmla="*/ 18 w 35"/>
                  <a:gd name="T3" fmla="*/ 34 h 35"/>
                  <a:gd name="T4" fmla="*/ 12 w 35"/>
                  <a:gd name="T5" fmla="*/ 32 h 35"/>
                  <a:gd name="T6" fmla="*/ 6 w 35"/>
                  <a:gd name="T7" fmla="*/ 29 h 35"/>
                  <a:gd name="T8" fmla="*/ 3 w 35"/>
                  <a:gd name="T9" fmla="*/ 23 h 35"/>
                  <a:gd name="T10" fmla="*/ 2 w 35"/>
                  <a:gd name="T11" fmla="*/ 18 h 35"/>
                  <a:gd name="T12" fmla="*/ 2 w 35"/>
                  <a:gd name="T13" fmla="*/ 18 h 35"/>
                  <a:gd name="T14" fmla="*/ 3 w 35"/>
                  <a:gd name="T15" fmla="*/ 10 h 35"/>
                  <a:gd name="T16" fmla="*/ 6 w 35"/>
                  <a:gd name="T17" fmla="*/ 6 h 35"/>
                  <a:gd name="T18" fmla="*/ 12 w 35"/>
                  <a:gd name="T19" fmla="*/ 2 h 35"/>
                  <a:gd name="T20" fmla="*/ 18 w 35"/>
                  <a:gd name="T21" fmla="*/ 0 h 35"/>
                  <a:gd name="T22" fmla="*/ 18 w 35"/>
                  <a:gd name="T23" fmla="*/ 0 h 35"/>
                  <a:gd name="T24" fmla="*/ 25 w 35"/>
                  <a:gd name="T25" fmla="*/ 2 h 35"/>
                  <a:gd name="T26" fmla="*/ 29 w 35"/>
                  <a:gd name="T27" fmla="*/ 6 h 35"/>
                  <a:gd name="T28" fmla="*/ 33 w 35"/>
                  <a:gd name="T29" fmla="*/ 10 h 35"/>
                  <a:gd name="T30" fmla="*/ 35 w 35"/>
                  <a:gd name="T31" fmla="*/ 18 h 35"/>
                  <a:gd name="T32" fmla="*/ 35 w 35"/>
                  <a:gd name="T33" fmla="*/ 18 h 35"/>
                  <a:gd name="T34" fmla="*/ 33 w 35"/>
                  <a:gd name="T35" fmla="*/ 23 h 35"/>
                  <a:gd name="T36" fmla="*/ 29 w 35"/>
                  <a:gd name="T37" fmla="*/ 29 h 35"/>
                  <a:gd name="T38" fmla="*/ 25 w 35"/>
                  <a:gd name="T39" fmla="*/ 32 h 35"/>
                  <a:gd name="T40" fmla="*/ 18 w 35"/>
                  <a:gd name="T41" fmla="*/ 34 h 35"/>
                  <a:gd name="T42" fmla="*/ 18 w 35"/>
                  <a:gd name="T43" fmla="*/ 0 h 35"/>
                  <a:gd name="T44" fmla="*/ 18 w 35"/>
                  <a:gd name="T45" fmla="*/ 0 h 35"/>
                  <a:gd name="T46" fmla="*/ 10 w 35"/>
                  <a:gd name="T47" fmla="*/ 2 h 35"/>
                  <a:gd name="T48" fmla="*/ 6 w 35"/>
                  <a:gd name="T49" fmla="*/ 5 h 35"/>
                  <a:gd name="T50" fmla="*/ 2 w 35"/>
                  <a:gd name="T51" fmla="*/ 10 h 35"/>
                  <a:gd name="T52" fmla="*/ 0 w 35"/>
                  <a:gd name="T53" fmla="*/ 18 h 35"/>
                  <a:gd name="T54" fmla="*/ 0 w 35"/>
                  <a:gd name="T55" fmla="*/ 18 h 35"/>
                  <a:gd name="T56" fmla="*/ 2 w 35"/>
                  <a:gd name="T57" fmla="*/ 25 h 35"/>
                  <a:gd name="T58" fmla="*/ 6 w 35"/>
                  <a:gd name="T59" fmla="*/ 29 h 35"/>
                  <a:gd name="T60" fmla="*/ 10 w 35"/>
                  <a:gd name="T61" fmla="*/ 34 h 35"/>
                  <a:gd name="T62" fmla="*/ 18 w 35"/>
                  <a:gd name="T63" fmla="*/ 35 h 35"/>
                  <a:gd name="T64" fmla="*/ 18 w 35"/>
                  <a:gd name="T65" fmla="*/ 35 h 35"/>
                  <a:gd name="T66" fmla="*/ 25 w 35"/>
                  <a:gd name="T67" fmla="*/ 34 h 35"/>
                  <a:gd name="T68" fmla="*/ 31 w 35"/>
                  <a:gd name="T69" fmla="*/ 29 h 35"/>
                  <a:gd name="T70" fmla="*/ 33 w 35"/>
                  <a:gd name="T71" fmla="*/ 25 h 35"/>
                  <a:gd name="T72" fmla="*/ 35 w 35"/>
                  <a:gd name="T73" fmla="*/ 18 h 35"/>
                  <a:gd name="T74" fmla="*/ 35 w 35"/>
                  <a:gd name="T75" fmla="*/ 18 h 35"/>
                  <a:gd name="T76" fmla="*/ 33 w 35"/>
                  <a:gd name="T77" fmla="*/ 10 h 35"/>
                  <a:gd name="T78" fmla="*/ 31 w 35"/>
                  <a:gd name="T79" fmla="*/ 5 h 35"/>
                  <a:gd name="T80" fmla="*/ 25 w 35"/>
                  <a:gd name="T81" fmla="*/ 2 h 35"/>
                  <a:gd name="T82" fmla="*/ 18 w 35"/>
                  <a:gd name="T83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35" h="35">
                    <a:moveTo>
                      <a:pt x="18" y="34"/>
                    </a:moveTo>
                    <a:lnTo>
                      <a:pt x="18" y="34"/>
                    </a:lnTo>
                    <a:lnTo>
                      <a:pt x="12" y="32"/>
                    </a:lnTo>
                    <a:lnTo>
                      <a:pt x="6" y="29"/>
                    </a:lnTo>
                    <a:lnTo>
                      <a:pt x="3" y="23"/>
                    </a:lnTo>
                    <a:lnTo>
                      <a:pt x="2" y="18"/>
                    </a:lnTo>
                    <a:lnTo>
                      <a:pt x="2" y="18"/>
                    </a:lnTo>
                    <a:lnTo>
                      <a:pt x="3" y="10"/>
                    </a:lnTo>
                    <a:lnTo>
                      <a:pt x="6" y="6"/>
                    </a:lnTo>
                    <a:lnTo>
                      <a:pt x="12" y="2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25" y="2"/>
                    </a:lnTo>
                    <a:lnTo>
                      <a:pt x="29" y="6"/>
                    </a:lnTo>
                    <a:lnTo>
                      <a:pt x="33" y="10"/>
                    </a:lnTo>
                    <a:lnTo>
                      <a:pt x="35" y="18"/>
                    </a:lnTo>
                    <a:lnTo>
                      <a:pt x="35" y="18"/>
                    </a:lnTo>
                    <a:lnTo>
                      <a:pt x="33" y="23"/>
                    </a:lnTo>
                    <a:lnTo>
                      <a:pt x="29" y="29"/>
                    </a:lnTo>
                    <a:lnTo>
                      <a:pt x="25" y="32"/>
                    </a:lnTo>
                    <a:lnTo>
                      <a:pt x="18" y="34"/>
                    </a:lnTo>
                    <a:close/>
                    <a:moveTo>
                      <a:pt x="18" y="0"/>
                    </a:moveTo>
                    <a:lnTo>
                      <a:pt x="18" y="0"/>
                    </a:lnTo>
                    <a:lnTo>
                      <a:pt x="10" y="2"/>
                    </a:lnTo>
                    <a:lnTo>
                      <a:pt x="6" y="5"/>
                    </a:lnTo>
                    <a:lnTo>
                      <a:pt x="2" y="10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2" y="25"/>
                    </a:lnTo>
                    <a:lnTo>
                      <a:pt x="6" y="29"/>
                    </a:lnTo>
                    <a:lnTo>
                      <a:pt x="10" y="34"/>
                    </a:lnTo>
                    <a:lnTo>
                      <a:pt x="18" y="35"/>
                    </a:lnTo>
                    <a:lnTo>
                      <a:pt x="18" y="35"/>
                    </a:lnTo>
                    <a:lnTo>
                      <a:pt x="25" y="34"/>
                    </a:lnTo>
                    <a:lnTo>
                      <a:pt x="31" y="29"/>
                    </a:lnTo>
                    <a:lnTo>
                      <a:pt x="33" y="25"/>
                    </a:lnTo>
                    <a:lnTo>
                      <a:pt x="35" y="18"/>
                    </a:lnTo>
                    <a:lnTo>
                      <a:pt x="35" y="18"/>
                    </a:lnTo>
                    <a:lnTo>
                      <a:pt x="33" y="10"/>
                    </a:lnTo>
                    <a:lnTo>
                      <a:pt x="31" y="5"/>
                    </a:lnTo>
                    <a:lnTo>
                      <a:pt x="25" y="2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AE39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00"/>
              </a:p>
            </p:txBody>
          </p:sp>
          <p:sp>
            <p:nvSpPr>
              <p:cNvPr id="121" name="Freeform 1461"/>
              <p:cNvSpPr/>
              <p:nvPr>
                <p:custDataLst>
                  <p:tags r:id="rId118"/>
                </p:custDataLst>
              </p:nvPr>
            </p:nvSpPr>
            <p:spPr bwMode="auto">
              <a:xfrm>
                <a:off x="9802813" y="1273175"/>
                <a:ext cx="26988" cy="26988"/>
              </a:xfrm>
              <a:custGeom>
                <a:avLst/>
                <a:gdLst>
                  <a:gd name="T0" fmla="*/ 16 w 33"/>
                  <a:gd name="T1" fmla="*/ 34 h 34"/>
                  <a:gd name="T2" fmla="*/ 16 w 33"/>
                  <a:gd name="T3" fmla="*/ 34 h 34"/>
                  <a:gd name="T4" fmla="*/ 10 w 33"/>
                  <a:gd name="T5" fmla="*/ 32 h 34"/>
                  <a:gd name="T6" fmla="*/ 4 w 33"/>
                  <a:gd name="T7" fmla="*/ 29 h 34"/>
                  <a:gd name="T8" fmla="*/ 1 w 33"/>
                  <a:gd name="T9" fmla="*/ 23 h 34"/>
                  <a:gd name="T10" fmla="*/ 0 w 33"/>
                  <a:gd name="T11" fmla="*/ 18 h 34"/>
                  <a:gd name="T12" fmla="*/ 0 w 33"/>
                  <a:gd name="T13" fmla="*/ 18 h 34"/>
                  <a:gd name="T14" fmla="*/ 1 w 33"/>
                  <a:gd name="T15" fmla="*/ 10 h 34"/>
                  <a:gd name="T16" fmla="*/ 4 w 33"/>
                  <a:gd name="T17" fmla="*/ 6 h 34"/>
                  <a:gd name="T18" fmla="*/ 10 w 33"/>
                  <a:gd name="T19" fmla="*/ 2 h 34"/>
                  <a:gd name="T20" fmla="*/ 16 w 33"/>
                  <a:gd name="T21" fmla="*/ 0 h 34"/>
                  <a:gd name="T22" fmla="*/ 16 w 33"/>
                  <a:gd name="T23" fmla="*/ 0 h 34"/>
                  <a:gd name="T24" fmla="*/ 23 w 33"/>
                  <a:gd name="T25" fmla="*/ 2 h 34"/>
                  <a:gd name="T26" fmla="*/ 27 w 33"/>
                  <a:gd name="T27" fmla="*/ 6 h 34"/>
                  <a:gd name="T28" fmla="*/ 31 w 33"/>
                  <a:gd name="T29" fmla="*/ 10 h 34"/>
                  <a:gd name="T30" fmla="*/ 33 w 33"/>
                  <a:gd name="T31" fmla="*/ 18 h 34"/>
                  <a:gd name="T32" fmla="*/ 33 w 33"/>
                  <a:gd name="T33" fmla="*/ 18 h 34"/>
                  <a:gd name="T34" fmla="*/ 31 w 33"/>
                  <a:gd name="T35" fmla="*/ 23 h 34"/>
                  <a:gd name="T36" fmla="*/ 27 w 33"/>
                  <a:gd name="T37" fmla="*/ 29 h 34"/>
                  <a:gd name="T38" fmla="*/ 23 w 33"/>
                  <a:gd name="T39" fmla="*/ 32 h 34"/>
                  <a:gd name="T40" fmla="*/ 16 w 33"/>
                  <a:gd name="T41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3" h="34">
                    <a:moveTo>
                      <a:pt x="16" y="34"/>
                    </a:moveTo>
                    <a:lnTo>
                      <a:pt x="16" y="34"/>
                    </a:lnTo>
                    <a:lnTo>
                      <a:pt x="10" y="32"/>
                    </a:lnTo>
                    <a:lnTo>
                      <a:pt x="4" y="29"/>
                    </a:lnTo>
                    <a:lnTo>
                      <a:pt x="1" y="23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1" y="10"/>
                    </a:lnTo>
                    <a:lnTo>
                      <a:pt x="4" y="6"/>
                    </a:lnTo>
                    <a:lnTo>
                      <a:pt x="10" y="2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23" y="2"/>
                    </a:lnTo>
                    <a:lnTo>
                      <a:pt x="27" y="6"/>
                    </a:lnTo>
                    <a:lnTo>
                      <a:pt x="31" y="10"/>
                    </a:lnTo>
                    <a:lnTo>
                      <a:pt x="33" y="18"/>
                    </a:lnTo>
                    <a:lnTo>
                      <a:pt x="33" y="18"/>
                    </a:lnTo>
                    <a:lnTo>
                      <a:pt x="31" y="23"/>
                    </a:lnTo>
                    <a:lnTo>
                      <a:pt x="27" y="29"/>
                    </a:lnTo>
                    <a:lnTo>
                      <a:pt x="23" y="32"/>
                    </a:lnTo>
                    <a:lnTo>
                      <a:pt x="16" y="34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00"/>
              </a:p>
            </p:txBody>
          </p:sp>
          <p:sp>
            <p:nvSpPr>
              <p:cNvPr id="122" name="Freeform 1462"/>
              <p:cNvSpPr/>
              <p:nvPr>
                <p:custDataLst>
                  <p:tags r:id="rId119"/>
                </p:custDataLst>
              </p:nvPr>
            </p:nvSpPr>
            <p:spPr bwMode="auto">
              <a:xfrm>
                <a:off x="9802813" y="1273175"/>
                <a:ext cx="26988" cy="26988"/>
              </a:xfrm>
              <a:custGeom>
                <a:avLst/>
                <a:gdLst>
                  <a:gd name="T0" fmla="*/ 18 w 35"/>
                  <a:gd name="T1" fmla="*/ 0 h 35"/>
                  <a:gd name="T2" fmla="*/ 18 w 35"/>
                  <a:gd name="T3" fmla="*/ 0 h 35"/>
                  <a:gd name="T4" fmla="*/ 10 w 35"/>
                  <a:gd name="T5" fmla="*/ 2 h 35"/>
                  <a:gd name="T6" fmla="*/ 6 w 35"/>
                  <a:gd name="T7" fmla="*/ 5 h 35"/>
                  <a:gd name="T8" fmla="*/ 2 w 35"/>
                  <a:gd name="T9" fmla="*/ 10 h 35"/>
                  <a:gd name="T10" fmla="*/ 0 w 35"/>
                  <a:gd name="T11" fmla="*/ 18 h 35"/>
                  <a:gd name="T12" fmla="*/ 0 w 35"/>
                  <a:gd name="T13" fmla="*/ 18 h 35"/>
                  <a:gd name="T14" fmla="*/ 2 w 35"/>
                  <a:gd name="T15" fmla="*/ 25 h 35"/>
                  <a:gd name="T16" fmla="*/ 6 w 35"/>
                  <a:gd name="T17" fmla="*/ 29 h 35"/>
                  <a:gd name="T18" fmla="*/ 10 w 35"/>
                  <a:gd name="T19" fmla="*/ 34 h 35"/>
                  <a:gd name="T20" fmla="*/ 18 w 35"/>
                  <a:gd name="T21" fmla="*/ 35 h 35"/>
                  <a:gd name="T22" fmla="*/ 18 w 35"/>
                  <a:gd name="T23" fmla="*/ 35 h 35"/>
                  <a:gd name="T24" fmla="*/ 25 w 35"/>
                  <a:gd name="T25" fmla="*/ 34 h 35"/>
                  <a:gd name="T26" fmla="*/ 31 w 35"/>
                  <a:gd name="T27" fmla="*/ 29 h 35"/>
                  <a:gd name="T28" fmla="*/ 33 w 35"/>
                  <a:gd name="T29" fmla="*/ 25 h 35"/>
                  <a:gd name="T30" fmla="*/ 35 w 35"/>
                  <a:gd name="T31" fmla="*/ 18 h 35"/>
                  <a:gd name="T32" fmla="*/ 35 w 35"/>
                  <a:gd name="T33" fmla="*/ 18 h 35"/>
                  <a:gd name="T34" fmla="*/ 33 w 35"/>
                  <a:gd name="T35" fmla="*/ 10 h 35"/>
                  <a:gd name="T36" fmla="*/ 31 w 35"/>
                  <a:gd name="T37" fmla="*/ 5 h 35"/>
                  <a:gd name="T38" fmla="*/ 25 w 35"/>
                  <a:gd name="T39" fmla="*/ 2 h 35"/>
                  <a:gd name="T40" fmla="*/ 18 w 35"/>
                  <a:gd name="T41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5" h="35">
                    <a:moveTo>
                      <a:pt x="18" y="0"/>
                    </a:moveTo>
                    <a:lnTo>
                      <a:pt x="18" y="0"/>
                    </a:lnTo>
                    <a:lnTo>
                      <a:pt x="10" y="2"/>
                    </a:lnTo>
                    <a:lnTo>
                      <a:pt x="6" y="5"/>
                    </a:lnTo>
                    <a:lnTo>
                      <a:pt x="2" y="10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2" y="25"/>
                    </a:lnTo>
                    <a:lnTo>
                      <a:pt x="6" y="29"/>
                    </a:lnTo>
                    <a:lnTo>
                      <a:pt x="10" y="34"/>
                    </a:lnTo>
                    <a:lnTo>
                      <a:pt x="18" y="35"/>
                    </a:lnTo>
                    <a:lnTo>
                      <a:pt x="18" y="35"/>
                    </a:lnTo>
                    <a:lnTo>
                      <a:pt x="25" y="34"/>
                    </a:lnTo>
                    <a:lnTo>
                      <a:pt x="31" y="29"/>
                    </a:lnTo>
                    <a:lnTo>
                      <a:pt x="33" y="25"/>
                    </a:lnTo>
                    <a:lnTo>
                      <a:pt x="35" y="18"/>
                    </a:lnTo>
                    <a:lnTo>
                      <a:pt x="35" y="18"/>
                    </a:lnTo>
                    <a:lnTo>
                      <a:pt x="33" y="10"/>
                    </a:lnTo>
                    <a:lnTo>
                      <a:pt x="31" y="5"/>
                    </a:lnTo>
                    <a:lnTo>
                      <a:pt x="25" y="2"/>
                    </a:lnTo>
                    <a:lnTo>
                      <a:pt x="1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00"/>
              </a:p>
            </p:txBody>
          </p:sp>
          <p:sp>
            <p:nvSpPr>
              <p:cNvPr id="123" name="Freeform 1463"/>
              <p:cNvSpPr>
                <a:spLocks noEditPoints="1"/>
              </p:cNvSpPr>
              <p:nvPr>
                <p:custDataLst>
                  <p:tags r:id="rId120"/>
                </p:custDataLst>
              </p:nvPr>
            </p:nvSpPr>
            <p:spPr bwMode="auto">
              <a:xfrm>
                <a:off x="9802813" y="1273175"/>
                <a:ext cx="26988" cy="26988"/>
              </a:xfrm>
              <a:custGeom>
                <a:avLst/>
                <a:gdLst>
                  <a:gd name="T0" fmla="*/ 16 w 33"/>
                  <a:gd name="T1" fmla="*/ 34 h 34"/>
                  <a:gd name="T2" fmla="*/ 16 w 33"/>
                  <a:gd name="T3" fmla="*/ 34 h 34"/>
                  <a:gd name="T4" fmla="*/ 10 w 33"/>
                  <a:gd name="T5" fmla="*/ 32 h 34"/>
                  <a:gd name="T6" fmla="*/ 4 w 33"/>
                  <a:gd name="T7" fmla="*/ 29 h 34"/>
                  <a:gd name="T8" fmla="*/ 1 w 33"/>
                  <a:gd name="T9" fmla="*/ 23 h 34"/>
                  <a:gd name="T10" fmla="*/ 0 w 33"/>
                  <a:gd name="T11" fmla="*/ 18 h 34"/>
                  <a:gd name="T12" fmla="*/ 0 w 33"/>
                  <a:gd name="T13" fmla="*/ 18 h 34"/>
                  <a:gd name="T14" fmla="*/ 1 w 33"/>
                  <a:gd name="T15" fmla="*/ 12 h 34"/>
                  <a:gd name="T16" fmla="*/ 4 w 33"/>
                  <a:gd name="T17" fmla="*/ 6 h 34"/>
                  <a:gd name="T18" fmla="*/ 10 w 33"/>
                  <a:gd name="T19" fmla="*/ 3 h 34"/>
                  <a:gd name="T20" fmla="*/ 16 w 33"/>
                  <a:gd name="T21" fmla="*/ 2 h 34"/>
                  <a:gd name="T22" fmla="*/ 16 w 33"/>
                  <a:gd name="T23" fmla="*/ 2 h 34"/>
                  <a:gd name="T24" fmla="*/ 21 w 33"/>
                  <a:gd name="T25" fmla="*/ 3 h 34"/>
                  <a:gd name="T26" fmla="*/ 27 w 33"/>
                  <a:gd name="T27" fmla="*/ 6 h 34"/>
                  <a:gd name="T28" fmla="*/ 30 w 33"/>
                  <a:gd name="T29" fmla="*/ 12 h 34"/>
                  <a:gd name="T30" fmla="*/ 31 w 33"/>
                  <a:gd name="T31" fmla="*/ 18 h 34"/>
                  <a:gd name="T32" fmla="*/ 31 w 33"/>
                  <a:gd name="T33" fmla="*/ 18 h 34"/>
                  <a:gd name="T34" fmla="*/ 30 w 33"/>
                  <a:gd name="T35" fmla="*/ 23 h 34"/>
                  <a:gd name="T36" fmla="*/ 27 w 33"/>
                  <a:gd name="T37" fmla="*/ 29 h 34"/>
                  <a:gd name="T38" fmla="*/ 21 w 33"/>
                  <a:gd name="T39" fmla="*/ 32 h 34"/>
                  <a:gd name="T40" fmla="*/ 16 w 33"/>
                  <a:gd name="T41" fmla="*/ 34 h 34"/>
                  <a:gd name="T42" fmla="*/ 16 w 33"/>
                  <a:gd name="T43" fmla="*/ 0 h 34"/>
                  <a:gd name="T44" fmla="*/ 16 w 33"/>
                  <a:gd name="T45" fmla="*/ 0 h 34"/>
                  <a:gd name="T46" fmla="*/ 10 w 33"/>
                  <a:gd name="T47" fmla="*/ 2 h 34"/>
                  <a:gd name="T48" fmla="*/ 4 w 33"/>
                  <a:gd name="T49" fmla="*/ 6 h 34"/>
                  <a:gd name="T50" fmla="*/ 1 w 33"/>
                  <a:gd name="T51" fmla="*/ 10 h 34"/>
                  <a:gd name="T52" fmla="*/ 0 w 33"/>
                  <a:gd name="T53" fmla="*/ 18 h 34"/>
                  <a:gd name="T54" fmla="*/ 0 w 33"/>
                  <a:gd name="T55" fmla="*/ 18 h 34"/>
                  <a:gd name="T56" fmla="*/ 1 w 33"/>
                  <a:gd name="T57" fmla="*/ 23 h 34"/>
                  <a:gd name="T58" fmla="*/ 4 w 33"/>
                  <a:gd name="T59" fmla="*/ 29 h 34"/>
                  <a:gd name="T60" fmla="*/ 10 w 33"/>
                  <a:gd name="T61" fmla="*/ 32 h 34"/>
                  <a:gd name="T62" fmla="*/ 16 w 33"/>
                  <a:gd name="T63" fmla="*/ 34 h 34"/>
                  <a:gd name="T64" fmla="*/ 16 w 33"/>
                  <a:gd name="T65" fmla="*/ 34 h 34"/>
                  <a:gd name="T66" fmla="*/ 23 w 33"/>
                  <a:gd name="T67" fmla="*/ 32 h 34"/>
                  <a:gd name="T68" fmla="*/ 27 w 33"/>
                  <a:gd name="T69" fmla="*/ 29 h 34"/>
                  <a:gd name="T70" fmla="*/ 31 w 33"/>
                  <a:gd name="T71" fmla="*/ 23 h 34"/>
                  <a:gd name="T72" fmla="*/ 33 w 33"/>
                  <a:gd name="T73" fmla="*/ 18 h 34"/>
                  <a:gd name="T74" fmla="*/ 33 w 33"/>
                  <a:gd name="T75" fmla="*/ 18 h 34"/>
                  <a:gd name="T76" fmla="*/ 31 w 33"/>
                  <a:gd name="T77" fmla="*/ 10 h 34"/>
                  <a:gd name="T78" fmla="*/ 27 w 33"/>
                  <a:gd name="T79" fmla="*/ 6 h 34"/>
                  <a:gd name="T80" fmla="*/ 23 w 33"/>
                  <a:gd name="T81" fmla="*/ 2 h 34"/>
                  <a:gd name="T82" fmla="*/ 16 w 33"/>
                  <a:gd name="T83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33" h="34">
                    <a:moveTo>
                      <a:pt x="16" y="34"/>
                    </a:moveTo>
                    <a:lnTo>
                      <a:pt x="16" y="34"/>
                    </a:lnTo>
                    <a:lnTo>
                      <a:pt x="10" y="32"/>
                    </a:lnTo>
                    <a:lnTo>
                      <a:pt x="4" y="29"/>
                    </a:lnTo>
                    <a:lnTo>
                      <a:pt x="1" y="23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1" y="12"/>
                    </a:lnTo>
                    <a:lnTo>
                      <a:pt x="4" y="6"/>
                    </a:lnTo>
                    <a:lnTo>
                      <a:pt x="10" y="3"/>
                    </a:lnTo>
                    <a:lnTo>
                      <a:pt x="16" y="2"/>
                    </a:lnTo>
                    <a:lnTo>
                      <a:pt x="16" y="2"/>
                    </a:lnTo>
                    <a:lnTo>
                      <a:pt x="21" y="3"/>
                    </a:lnTo>
                    <a:lnTo>
                      <a:pt x="27" y="6"/>
                    </a:lnTo>
                    <a:lnTo>
                      <a:pt x="30" y="12"/>
                    </a:lnTo>
                    <a:lnTo>
                      <a:pt x="31" y="18"/>
                    </a:lnTo>
                    <a:lnTo>
                      <a:pt x="31" y="18"/>
                    </a:lnTo>
                    <a:lnTo>
                      <a:pt x="30" y="23"/>
                    </a:lnTo>
                    <a:lnTo>
                      <a:pt x="27" y="29"/>
                    </a:lnTo>
                    <a:lnTo>
                      <a:pt x="21" y="32"/>
                    </a:lnTo>
                    <a:lnTo>
                      <a:pt x="16" y="34"/>
                    </a:lnTo>
                    <a:close/>
                    <a:moveTo>
                      <a:pt x="16" y="0"/>
                    </a:moveTo>
                    <a:lnTo>
                      <a:pt x="16" y="0"/>
                    </a:lnTo>
                    <a:lnTo>
                      <a:pt x="10" y="2"/>
                    </a:lnTo>
                    <a:lnTo>
                      <a:pt x="4" y="6"/>
                    </a:lnTo>
                    <a:lnTo>
                      <a:pt x="1" y="10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1" y="23"/>
                    </a:lnTo>
                    <a:lnTo>
                      <a:pt x="4" y="29"/>
                    </a:lnTo>
                    <a:lnTo>
                      <a:pt x="10" y="32"/>
                    </a:lnTo>
                    <a:lnTo>
                      <a:pt x="16" y="34"/>
                    </a:lnTo>
                    <a:lnTo>
                      <a:pt x="16" y="34"/>
                    </a:lnTo>
                    <a:lnTo>
                      <a:pt x="23" y="32"/>
                    </a:lnTo>
                    <a:lnTo>
                      <a:pt x="27" y="29"/>
                    </a:lnTo>
                    <a:lnTo>
                      <a:pt x="31" y="23"/>
                    </a:lnTo>
                    <a:lnTo>
                      <a:pt x="33" y="18"/>
                    </a:lnTo>
                    <a:lnTo>
                      <a:pt x="33" y="18"/>
                    </a:lnTo>
                    <a:lnTo>
                      <a:pt x="31" y="10"/>
                    </a:lnTo>
                    <a:lnTo>
                      <a:pt x="27" y="6"/>
                    </a:lnTo>
                    <a:lnTo>
                      <a:pt x="23" y="2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AB37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00"/>
              </a:p>
            </p:txBody>
          </p:sp>
          <p:sp>
            <p:nvSpPr>
              <p:cNvPr id="124" name="Freeform 1464"/>
              <p:cNvSpPr/>
              <p:nvPr>
                <p:custDataLst>
                  <p:tags r:id="rId121"/>
                </p:custDataLst>
              </p:nvPr>
            </p:nvSpPr>
            <p:spPr bwMode="auto">
              <a:xfrm>
                <a:off x="9802813" y="1274763"/>
                <a:ext cx="25400" cy="25400"/>
              </a:xfrm>
              <a:custGeom>
                <a:avLst/>
                <a:gdLst>
                  <a:gd name="T0" fmla="*/ 16 w 31"/>
                  <a:gd name="T1" fmla="*/ 32 h 32"/>
                  <a:gd name="T2" fmla="*/ 16 w 31"/>
                  <a:gd name="T3" fmla="*/ 32 h 32"/>
                  <a:gd name="T4" fmla="*/ 10 w 31"/>
                  <a:gd name="T5" fmla="*/ 30 h 32"/>
                  <a:gd name="T6" fmla="*/ 4 w 31"/>
                  <a:gd name="T7" fmla="*/ 27 h 32"/>
                  <a:gd name="T8" fmla="*/ 1 w 31"/>
                  <a:gd name="T9" fmla="*/ 21 h 32"/>
                  <a:gd name="T10" fmla="*/ 0 w 31"/>
                  <a:gd name="T11" fmla="*/ 16 h 32"/>
                  <a:gd name="T12" fmla="*/ 0 w 31"/>
                  <a:gd name="T13" fmla="*/ 16 h 32"/>
                  <a:gd name="T14" fmla="*/ 1 w 31"/>
                  <a:gd name="T15" fmla="*/ 10 h 32"/>
                  <a:gd name="T16" fmla="*/ 4 w 31"/>
                  <a:gd name="T17" fmla="*/ 4 h 32"/>
                  <a:gd name="T18" fmla="*/ 10 w 31"/>
                  <a:gd name="T19" fmla="*/ 1 h 32"/>
                  <a:gd name="T20" fmla="*/ 16 w 31"/>
                  <a:gd name="T21" fmla="*/ 0 h 32"/>
                  <a:gd name="T22" fmla="*/ 16 w 31"/>
                  <a:gd name="T23" fmla="*/ 0 h 32"/>
                  <a:gd name="T24" fmla="*/ 21 w 31"/>
                  <a:gd name="T25" fmla="*/ 1 h 32"/>
                  <a:gd name="T26" fmla="*/ 27 w 31"/>
                  <a:gd name="T27" fmla="*/ 4 h 32"/>
                  <a:gd name="T28" fmla="*/ 30 w 31"/>
                  <a:gd name="T29" fmla="*/ 10 h 32"/>
                  <a:gd name="T30" fmla="*/ 31 w 31"/>
                  <a:gd name="T31" fmla="*/ 16 h 32"/>
                  <a:gd name="T32" fmla="*/ 31 w 31"/>
                  <a:gd name="T33" fmla="*/ 16 h 32"/>
                  <a:gd name="T34" fmla="*/ 30 w 31"/>
                  <a:gd name="T35" fmla="*/ 21 h 32"/>
                  <a:gd name="T36" fmla="*/ 27 w 31"/>
                  <a:gd name="T37" fmla="*/ 27 h 32"/>
                  <a:gd name="T38" fmla="*/ 21 w 31"/>
                  <a:gd name="T39" fmla="*/ 30 h 32"/>
                  <a:gd name="T40" fmla="*/ 16 w 31"/>
                  <a:gd name="T41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1" h="32">
                    <a:moveTo>
                      <a:pt x="16" y="32"/>
                    </a:moveTo>
                    <a:lnTo>
                      <a:pt x="16" y="32"/>
                    </a:lnTo>
                    <a:lnTo>
                      <a:pt x="10" y="30"/>
                    </a:lnTo>
                    <a:lnTo>
                      <a:pt x="4" y="27"/>
                    </a:lnTo>
                    <a:lnTo>
                      <a:pt x="1" y="21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1" y="10"/>
                    </a:lnTo>
                    <a:lnTo>
                      <a:pt x="4" y="4"/>
                    </a:lnTo>
                    <a:lnTo>
                      <a:pt x="10" y="1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21" y="1"/>
                    </a:lnTo>
                    <a:lnTo>
                      <a:pt x="27" y="4"/>
                    </a:lnTo>
                    <a:lnTo>
                      <a:pt x="30" y="10"/>
                    </a:lnTo>
                    <a:lnTo>
                      <a:pt x="31" y="16"/>
                    </a:lnTo>
                    <a:lnTo>
                      <a:pt x="31" y="16"/>
                    </a:lnTo>
                    <a:lnTo>
                      <a:pt x="30" y="21"/>
                    </a:lnTo>
                    <a:lnTo>
                      <a:pt x="27" y="27"/>
                    </a:lnTo>
                    <a:lnTo>
                      <a:pt x="21" y="30"/>
                    </a:lnTo>
                    <a:lnTo>
                      <a:pt x="16" y="3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00"/>
              </a:p>
            </p:txBody>
          </p:sp>
          <p:sp>
            <p:nvSpPr>
              <p:cNvPr id="125" name="Freeform 1465"/>
              <p:cNvSpPr/>
              <p:nvPr>
                <p:custDataLst>
                  <p:tags r:id="rId122"/>
                </p:custDataLst>
              </p:nvPr>
            </p:nvSpPr>
            <p:spPr bwMode="auto">
              <a:xfrm>
                <a:off x="9802813" y="1273175"/>
                <a:ext cx="26988" cy="26988"/>
              </a:xfrm>
              <a:custGeom>
                <a:avLst/>
                <a:gdLst>
                  <a:gd name="T0" fmla="*/ 16 w 33"/>
                  <a:gd name="T1" fmla="*/ 0 h 34"/>
                  <a:gd name="T2" fmla="*/ 16 w 33"/>
                  <a:gd name="T3" fmla="*/ 0 h 34"/>
                  <a:gd name="T4" fmla="*/ 10 w 33"/>
                  <a:gd name="T5" fmla="*/ 2 h 34"/>
                  <a:gd name="T6" fmla="*/ 4 w 33"/>
                  <a:gd name="T7" fmla="*/ 6 h 34"/>
                  <a:gd name="T8" fmla="*/ 1 w 33"/>
                  <a:gd name="T9" fmla="*/ 10 h 34"/>
                  <a:gd name="T10" fmla="*/ 0 w 33"/>
                  <a:gd name="T11" fmla="*/ 18 h 34"/>
                  <a:gd name="T12" fmla="*/ 0 w 33"/>
                  <a:gd name="T13" fmla="*/ 18 h 34"/>
                  <a:gd name="T14" fmla="*/ 1 w 33"/>
                  <a:gd name="T15" fmla="*/ 23 h 34"/>
                  <a:gd name="T16" fmla="*/ 4 w 33"/>
                  <a:gd name="T17" fmla="*/ 29 h 34"/>
                  <a:gd name="T18" fmla="*/ 10 w 33"/>
                  <a:gd name="T19" fmla="*/ 32 h 34"/>
                  <a:gd name="T20" fmla="*/ 16 w 33"/>
                  <a:gd name="T21" fmla="*/ 34 h 34"/>
                  <a:gd name="T22" fmla="*/ 16 w 33"/>
                  <a:gd name="T23" fmla="*/ 34 h 34"/>
                  <a:gd name="T24" fmla="*/ 23 w 33"/>
                  <a:gd name="T25" fmla="*/ 32 h 34"/>
                  <a:gd name="T26" fmla="*/ 27 w 33"/>
                  <a:gd name="T27" fmla="*/ 29 h 34"/>
                  <a:gd name="T28" fmla="*/ 31 w 33"/>
                  <a:gd name="T29" fmla="*/ 23 h 34"/>
                  <a:gd name="T30" fmla="*/ 33 w 33"/>
                  <a:gd name="T31" fmla="*/ 18 h 34"/>
                  <a:gd name="T32" fmla="*/ 33 w 33"/>
                  <a:gd name="T33" fmla="*/ 18 h 34"/>
                  <a:gd name="T34" fmla="*/ 31 w 33"/>
                  <a:gd name="T35" fmla="*/ 10 h 34"/>
                  <a:gd name="T36" fmla="*/ 27 w 33"/>
                  <a:gd name="T37" fmla="*/ 6 h 34"/>
                  <a:gd name="T38" fmla="*/ 23 w 33"/>
                  <a:gd name="T39" fmla="*/ 2 h 34"/>
                  <a:gd name="T40" fmla="*/ 16 w 33"/>
                  <a:gd name="T41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3" h="34">
                    <a:moveTo>
                      <a:pt x="16" y="0"/>
                    </a:moveTo>
                    <a:lnTo>
                      <a:pt x="16" y="0"/>
                    </a:lnTo>
                    <a:lnTo>
                      <a:pt x="10" y="2"/>
                    </a:lnTo>
                    <a:lnTo>
                      <a:pt x="4" y="6"/>
                    </a:lnTo>
                    <a:lnTo>
                      <a:pt x="1" y="10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1" y="23"/>
                    </a:lnTo>
                    <a:lnTo>
                      <a:pt x="4" y="29"/>
                    </a:lnTo>
                    <a:lnTo>
                      <a:pt x="10" y="32"/>
                    </a:lnTo>
                    <a:lnTo>
                      <a:pt x="16" y="34"/>
                    </a:lnTo>
                    <a:lnTo>
                      <a:pt x="16" y="34"/>
                    </a:lnTo>
                    <a:lnTo>
                      <a:pt x="23" y="32"/>
                    </a:lnTo>
                    <a:lnTo>
                      <a:pt x="27" y="29"/>
                    </a:lnTo>
                    <a:lnTo>
                      <a:pt x="31" y="23"/>
                    </a:lnTo>
                    <a:lnTo>
                      <a:pt x="33" y="18"/>
                    </a:lnTo>
                    <a:lnTo>
                      <a:pt x="33" y="18"/>
                    </a:lnTo>
                    <a:lnTo>
                      <a:pt x="31" y="10"/>
                    </a:lnTo>
                    <a:lnTo>
                      <a:pt x="27" y="6"/>
                    </a:lnTo>
                    <a:lnTo>
                      <a:pt x="23" y="2"/>
                    </a:lnTo>
                    <a:lnTo>
                      <a:pt x="1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00"/>
              </a:p>
            </p:txBody>
          </p:sp>
          <p:sp>
            <p:nvSpPr>
              <p:cNvPr id="126" name="Freeform 1466"/>
              <p:cNvSpPr>
                <a:spLocks noEditPoints="1"/>
              </p:cNvSpPr>
              <p:nvPr>
                <p:custDataLst>
                  <p:tags r:id="rId123"/>
                </p:custDataLst>
              </p:nvPr>
            </p:nvSpPr>
            <p:spPr bwMode="auto">
              <a:xfrm>
                <a:off x="9802813" y="1274763"/>
                <a:ext cx="25400" cy="25400"/>
              </a:xfrm>
              <a:custGeom>
                <a:avLst/>
                <a:gdLst>
                  <a:gd name="T0" fmla="*/ 16 w 31"/>
                  <a:gd name="T1" fmla="*/ 30 h 32"/>
                  <a:gd name="T2" fmla="*/ 16 w 31"/>
                  <a:gd name="T3" fmla="*/ 30 h 32"/>
                  <a:gd name="T4" fmla="*/ 10 w 31"/>
                  <a:gd name="T5" fmla="*/ 30 h 32"/>
                  <a:gd name="T6" fmla="*/ 5 w 31"/>
                  <a:gd name="T7" fmla="*/ 26 h 32"/>
                  <a:gd name="T8" fmla="*/ 1 w 31"/>
                  <a:gd name="T9" fmla="*/ 21 h 32"/>
                  <a:gd name="T10" fmla="*/ 1 w 31"/>
                  <a:gd name="T11" fmla="*/ 16 h 32"/>
                  <a:gd name="T12" fmla="*/ 1 w 31"/>
                  <a:gd name="T13" fmla="*/ 16 h 32"/>
                  <a:gd name="T14" fmla="*/ 1 w 31"/>
                  <a:gd name="T15" fmla="*/ 10 h 32"/>
                  <a:gd name="T16" fmla="*/ 5 w 31"/>
                  <a:gd name="T17" fmla="*/ 4 h 32"/>
                  <a:gd name="T18" fmla="*/ 10 w 31"/>
                  <a:gd name="T19" fmla="*/ 1 h 32"/>
                  <a:gd name="T20" fmla="*/ 16 w 31"/>
                  <a:gd name="T21" fmla="*/ 0 h 32"/>
                  <a:gd name="T22" fmla="*/ 16 w 31"/>
                  <a:gd name="T23" fmla="*/ 0 h 32"/>
                  <a:gd name="T24" fmla="*/ 21 w 31"/>
                  <a:gd name="T25" fmla="*/ 1 h 32"/>
                  <a:gd name="T26" fmla="*/ 27 w 31"/>
                  <a:gd name="T27" fmla="*/ 4 h 32"/>
                  <a:gd name="T28" fmla="*/ 30 w 31"/>
                  <a:gd name="T29" fmla="*/ 10 h 32"/>
                  <a:gd name="T30" fmla="*/ 31 w 31"/>
                  <a:gd name="T31" fmla="*/ 16 h 32"/>
                  <a:gd name="T32" fmla="*/ 31 w 31"/>
                  <a:gd name="T33" fmla="*/ 16 h 32"/>
                  <a:gd name="T34" fmla="*/ 30 w 31"/>
                  <a:gd name="T35" fmla="*/ 21 h 32"/>
                  <a:gd name="T36" fmla="*/ 27 w 31"/>
                  <a:gd name="T37" fmla="*/ 26 h 32"/>
                  <a:gd name="T38" fmla="*/ 21 w 31"/>
                  <a:gd name="T39" fmla="*/ 30 h 32"/>
                  <a:gd name="T40" fmla="*/ 16 w 31"/>
                  <a:gd name="T41" fmla="*/ 30 h 32"/>
                  <a:gd name="T42" fmla="*/ 16 w 31"/>
                  <a:gd name="T43" fmla="*/ 0 h 32"/>
                  <a:gd name="T44" fmla="*/ 16 w 31"/>
                  <a:gd name="T45" fmla="*/ 0 h 32"/>
                  <a:gd name="T46" fmla="*/ 10 w 31"/>
                  <a:gd name="T47" fmla="*/ 1 h 32"/>
                  <a:gd name="T48" fmla="*/ 4 w 31"/>
                  <a:gd name="T49" fmla="*/ 4 h 32"/>
                  <a:gd name="T50" fmla="*/ 1 w 31"/>
                  <a:gd name="T51" fmla="*/ 10 h 32"/>
                  <a:gd name="T52" fmla="*/ 0 w 31"/>
                  <a:gd name="T53" fmla="*/ 16 h 32"/>
                  <a:gd name="T54" fmla="*/ 0 w 31"/>
                  <a:gd name="T55" fmla="*/ 16 h 32"/>
                  <a:gd name="T56" fmla="*/ 1 w 31"/>
                  <a:gd name="T57" fmla="*/ 21 h 32"/>
                  <a:gd name="T58" fmla="*/ 4 w 31"/>
                  <a:gd name="T59" fmla="*/ 27 h 32"/>
                  <a:gd name="T60" fmla="*/ 10 w 31"/>
                  <a:gd name="T61" fmla="*/ 30 h 32"/>
                  <a:gd name="T62" fmla="*/ 16 w 31"/>
                  <a:gd name="T63" fmla="*/ 32 h 32"/>
                  <a:gd name="T64" fmla="*/ 16 w 31"/>
                  <a:gd name="T65" fmla="*/ 32 h 32"/>
                  <a:gd name="T66" fmla="*/ 21 w 31"/>
                  <a:gd name="T67" fmla="*/ 30 h 32"/>
                  <a:gd name="T68" fmla="*/ 27 w 31"/>
                  <a:gd name="T69" fmla="*/ 27 h 32"/>
                  <a:gd name="T70" fmla="*/ 30 w 31"/>
                  <a:gd name="T71" fmla="*/ 21 h 32"/>
                  <a:gd name="T72" fmla="*/ 31 w 31"/>
                  <a:gd name="T73" fmla="*/ 16 h 32"/>
                  <a:gd name="T74" fmla="*/ 31 w 31"/>
                  <a:gd name="T75" fmla="*/ 16 h 32"/>
                  <a:gd name="T76" fmla="*/ 30 w 31"/>
                  <a:gd name="T77" fmla="*/ 10 h 32"/>
                  <a:gd name="T78" fmla="*/ 27 w 31"/>
                  <a:gd name="T79" fmla="*/ 4 h 32"/>
                  <a:gd name="T80" fmla="*/ 21 w 31"/>
                  <a:gd name="T81" fmla="*/ 1 h 32"/>
                  <a:gd name="T82" fmla="*/ 16 w 31"/>
                  <a:gd name="T83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31" h="32">
                    <a:moveTo>
                      <a:pt x="16" y="30"/>
                    </a:moveTo>
                    <a:lnTo>
                      <a:pt x="16" y="30"/>
                    </a:lnTo>
                    <a:lnTo>
                      <a:pt x="10" y="30"/>
                    </a:lnTo>
                    <a:lnTo>
                      <a:pt x="5" y="26"/>
                    </a:lnTo>
                    <a:lnTo>
                      <a:pt x="1" y="21"/>
                    </a:lnTo>
                    <a:lnTo>
                      <a:pt x="1" y="16"/>
                    </a:lnTo>
                    <a:lnTo>
                      <a:pt x="1" y="16"/>
                    </a:lnTo>
                    <a:lnTo>
                      <a:pt x="1" y="10"/>
                    </a:lnTo>
                    <a:lnTo>
                      <a:pt x="5" y="4"/>
                    </a:lnTo>
                    <a:lnTo>
                      <a:pt x="10" y="1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21" y="1"/>
                    </a:lnTo>
                    <a:lnTo>
                      <a:pt x="27" y="4"/>
                    </a:lnTo>
                    <a:lnTo>
                      <a:pt x="30" y="10"/>
                    </a:lnTo>
                    <a:lnTo>
                      <a:pt x="31" y="16"/>
                    </a:lnTo>
                    <a:lnTo>
                      <a:pt x="31" y="16"/>
                    </a:lnTo>
                    <a:lnTo>
                      <a:pt x="30" y="21"/>
                    </a:lnTo>
                    <a:lnTo>
                      <a:pt x="27" y="26"/>
                    </a:lnTo>
                    <a:lnTo>
                      <a:pt x="21" y="30"/>
                    </a:lnTo>
                    <a:lnTo>
                      <a:pt x="16" y="30"/>
                    </a:lnTo>
                    <a:close/>
                    <a:moveTo>
                      <a:pt x="16" y="0"/>
                    </a:moveTo>
                    <a:lnTo>
                      <a:pt x="16" y="0"/>
                    </a:lnTo>
                    <a:lnTo>
                      <a:pt x="10" y="1"/>
                    </a:lnTo>
                    <a:lnTo>
                      <a:pt x="4" y="4"/>
                    </a:lnTo>
                    <a:lnTo>
                      <a:pt x="1" y="10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1" y="21"/>
                    </a:lnTo>
                    <a:lnTo>
                      <a:pt x="4" y="27"/>
                    </a:lnTo>
                    <a:lnTo>
                      <a:pt x="10" y="30"/>
                    </a:lnTo>
                    <a:lnTo>
                      <a:pt x="16" y="32"/>
                    </a:lnTo>
                    <a:lnTo>
                      <a:pt x="16" y="32"/>
                    </a:lnTo>
                    <a:lnTo>
                      <a:pt x="21" y="30"/>
                    </a:lnTo>
                    <a:lnTo>
                      <a:pt x="27" y="27"/>
                    </a:lnTo>
                    <a:lnTo>
                      <a:pt x="30" y="21"/>
                    </a:lnTo>
                    <a:lnTo>
                      <a:pt x="31" y="16"/>
                    </a:lnTo>
                    <a:lnTo>
                      <a:pt x="31" y="16"/>
                    </a:lnTo>
                    <a:lnTo>
                      <a:pt x="30" y="10"/>
                    </a:lnTo>
                    <a:lnTo>
                      <a:pt x="27" y="4"/>
                    </a:lnTo>
                    <a:lnTo>
                      <a:pt x="21" y="1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A837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00"/>
              </a:p>
            </p:txBody>
          </p:sp>
          <p:sp>
            <p:nvSpPr>
              <p:cNvPr id="127" name="Freeform 1467"/>
              <p:cNvSpPr/>
              <p:nvPr>
                <p:custDataLst>
                  <p:tags r:id="rId124"/>
                </p:custDataLst>
              </p:nvPr>
            </p:nvSpPr>
            <p:spPr bwMode="auto">
              <a:xfrm>
                <a:off x="9804400" y="1274763"/>
                <a:ext cx="23813" cy="23813"/>
              </a:xfrm>
              <a:custGeom>
                <a:avLst/>
                <a:gdLst>
                  <a:gd name="T0" fmla="*/ 15 w 30"/>
                  <a:gd name="T1" fmla="*/ 30 h 30"/>
                  <a:gd name="T2" fmla="*/ 15 w 30"/>
                  <a:gd name="T3" fmla="*/ 30 h 30"/>
                  <a:gd name="T4" fmla="*/ 9 w 30"/>
                  <a:gd name="T5" fmla="*/ 30 h 30"/>
                  <a:gd name="T6" fmla="*/ 4 w 30"/>
                  <a:gd name="T7" fmla="*/ 26 h 30"/>
                  <a:gd name="T8" fmla="*/ 0 w 30"/>
                  <a:gd name="T9" fmla="*/ 21 h 30"/>
                  <a:gd name="T10" fmla="*/ 0 w 30"/>
                  <a:gd name="T11" fmla="*/ 16 h 30"/>
                  <a:gd name="T12" fmla="*/ 0 w 30"/>
                  <a:gd name="T13" fmla="*/ 16 h 30"/>
                  <a:gd name="T14" fmla="*/ 0 w 30"/>
                  <a:gd name="T15" fmla="*/ 10 h 30"/>
                  <a:gd name="T16" fmla="*/ 4 w 30"/>
                  <a:gd name="T17" fmla="*/ 4 h 30"/>
                  <a:gd name="T18" fmla="*/ 9 w 30"/>
                  <a:gd name="T19" fmla="*/ 1 h 30"/>
                  <a:gd name="T20" fmla="*/ 15 w 30"/>
                  <a:gd name="T21" fmla="*/ 0 h 30"/>
                  <a:gd name="T22" fmla="*/ 15 w 30"/>
                  <a:gd name="T23" fmla="*/ 0 h 30"/>
                  <a:gd name="T24" fmla="*/ 20 w 30"/>
                  <a:gd name="T25" fmla="*/ 1 h 30"/>
                  <a:gd name="T26" fmla="*/ 26 w 30"/>
                  <a:gd name="T27" fmla="*/ 4 h 30"/>
                  <a:gd name="T28" fmla="*/ 29 w 30"/>
                  <a:gd name="T29" fmla="*/ 10 h 30"/>
                  <a:gd name="T30" fmla="*/ 30 w 30"/>
                  <a:gd name="T31" fmla="*/ 16 h 30"/>
                  <a:gd name="T32" fmla="*/ 30 w 30"/>
                  <a:gd name="T33" fmla="*/ 16 h 30"/>
                  <a:gd name="T34" fmla="*/ 29 w 30"/>
                  <a:gd name="T35" fmla="*/ 21 h 30"/>
                  <a:gd name="T36" fmla="*/ 26 w 30"/>
                  <a:gd name="T37" fmla="*/ 26 h 30"/>
                  <a:gd name="T38" fmla="*/ 20 w 30"/>
                  <a:gd name="T39" fmla="*/ 30 h 30"/>
                  <a:gd name="T40" fmla="*/ 15 w 30"/>
                  <a:gd name="T41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0" h="30">
                    <a:moveTo>
                      <a:pt x="15" y="30"/>
                    </a:moveTo>
                    <a:lnTo>
                      <a:pt x="15" y="30"/>
                    </a:lnTo>
                    <a:lnTo>
                      <a:pt x="9" y="30"/>
                    </a:lnTo>
                    <a:lnTo>
                      <a:pt x="4" y="26"/>
                    </a:lnTo>
                    <a:lnTo>
                      <a:pt x="0" y="21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0" y="10"/>
                    </a:lnTo>
                    <a:lnTo>
                      <a:pt x="4" y="4"/>
                    </a:lnTo>
                    <a:lnTo>
                      <a:pt x="9" y="1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20" y="1"/>
                    </a:lnTo>
                    <a:lnTo>
                      <a:pt x="26" y="4"/>
                    </a:lnTo>
                    <a:lnTo>
                      <a:pt x="29" y="10"/>
                    </a:lnTo>
                    <a:lnTo>
                      <a:pt x="30" y="16"/>
                    </a:lnTo>
                    <a:lnTo>
                      <a:pt x="30" y="16"/>
                    </a:lnTo>
                    <a:lnTo>
                      <a:pt x="29" y="21"/>
                    </a:lnTo>
                    <a:lnTo>
                      <a:pt x="26" y="26"/>
                    </a:lnTo>
                    <a:lnTo>
                      <a:pt x="20" y="30"/>
                    </a:lnTo>
                    <a:lnTo>
                      <a:pt x="15" y="3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00"/>
              </a:p>
            </p:txBody>
          </p:sp>
          <p:sp>
            <p:nvSpPr>
              <p:cNvPr id="128" name="Freeform 1468"/>
              <p:cNvSpPr/>
              <p:nvPr>
                <p:custDataLst>
                  <p:tags r:id="rId125"/>
                </p:custDataLst>
              </p:nvPr>
            </p:nvSpPr>
            <p:spPr bwMode="auto">
              <a:xfrm>
                <a:off x="9802813" y="1274763"/>
                <a:ext cx="25400" cy="25400"/>
              </a:xfrm>
              <a:custGeom>
                <a:avLst/>
                <a:gdLst>
                  <a:gd name="T0" fmla="*/ 16 w 31"/>
                  <a:gd name="T1" fmla="*/ 0 h 32"/>
                  <a:gd name="T2" fmla="*/ 16 w 31"/>
                  <a:gd name="T3" fmla="*/ 0 h 32"/>
                  <a:gd name="T4" fmla="*/ 10 w 31"/>
                  <a:gd name="T5" fmla="*/ 1 h 32"/>
                  <a:gd name="T6" fmla="*/ 4 w 31"/>
                  <a:gd name="T7" fmla="*/ 4 h 32"/>
                  <a:gd name="T8" fmla="*/ 1 w 31"/>
                  <a:gd name="T9" fmla="*/ 10 h 32"/>
                  <a:gd name="T10" fmla="*/ 0 w 31"/>
                  <a:gd name="T11" fmla="*/ 16 h 32"/>
                  <a:gd name="T12" fmla="*/ 0 w 31"/>
                  <a:gd name="T13" fmla="*/ 16 h 32"/>
                  <a:gd name="T14" fmla="*/ 1 w 31"/>
                  <a:gd name="T15" fmla="*/ 21 h 32"/>
                  <a:gd name="T16" fmla="*/ 4 w 31"/>
                  <a:gd name="T17" fmla="*/ 27 h 32"/>
                  <a:gd name="T18" fmla="*/ 10 w 31"/>
                  <a:gd name="T19" fmla="*/ 30 h 32"/>
                  <a:gd name="T20" fmla="*/ 16 w 31"/>
                  <a:gd name="T21" fmla="*/ 32 h 32"/>
                  <a:gd name="T22" fmla="*/ 16 w 31"/>
                  <a:gd name="T23" fmla="*/ 32 h 32"/>
                  <a:gd name="T24" fmla="*/ 21 w 31"/>
                  <a:gd name="T25" fmla="*/ 30 h 32"/>
                  <a:gd name="T26" fmla="*/ 27 w 31"/>
                  <a:gd name="T27" fmla="*/ 27 h 32"/>
                  <a:gd name="T28" fmla="*/ 30 w 31"/>
                  <a:gd name="T29" fmla="*/ 21 h 32"/>
                  <a:gd name="T30" fmla="*/ 31 w 31"/>
                  <a:gd name="T31" fmla="*/ 16 h 32"/>
                  <a:gd name="T32" fmla="*/ 31 w 31"/>
                  <a:gd name="T33" fmla="*/ 16 h 32"/>
                  <a:gd name="T34" fmla="*/ 30 w 31"/>
                  <a:gd name="T35" fmla="*/ 10 h 32"/>
                  <a:gd name="T36" fmla="*/ 27 w 31"/>
                  <a:gd name="T37" fmla="*/ 4 h 32"/>
                  <a:gd name="T38" fmla="*/ 21 w 31"/>
                  <a:gd name="T39" fmla="*/ 1 h 32"/>
                  <a:gd name="T40" fmla="*/ 16 w 31"/>
                  <a:gd name="T41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1" h="32">
                    <a:moveTo>
                      <a:pt x="16" y="0"/>
                    </a:moveTo>
                    <a:lnTo>
                      <a:pt x="16" y="0"/>
                    </a:lnTo>
                    <a:lnTo>
                      <a:pt x="10" y="1"/>
                    </a:lnTo>
                    <a:lnTo>
                      <a:pt x="4" y="4"/>
                    </a:lnTo>
                    <a:lnTo>
                      <a:pt x="1" y="10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1" y="21"/>
                    </a:lnTo>
                    <a:lnTo>
                      <a:pt x="4" y="27"/>
                    </a:lnTo>
                    <a:lnTo>
                      <a:pt x="10" y="30"/>
                    </a:lnTo>
                    <a:lnTo>
                      <a:pt x="16" y="32"/>
                    </a:lnTo>
                    <a:lnTo>
                      <a:pt x="16" y="32"/>
                    </a:lnTo>
                    <a:lnTo>
                      <a:pt x="21" y="30"/>
                    </a:lnTo>
                    <a:lnTo>
                      <a:pt x="27" y="27"/>
                    </a:lnTo>
                    <a:lnTo>
                      <a:pt x="30" y="21"/>
                    </a:lnTo>
                    <a:lnTo>
                      <a:pt x="31" y="16"/>
                    </a:lnTo>
                    <a:lnTo>
                      <a:pt x="31" y="16"/>
                    </a:lnTo>
                    <a:lnTo>
                      <a:pt x="30" y="10"/>
                    </a:lnTo>
                    <a:lnTo>
                      <a:pt x="27" y="4"/>
                    </a:lnTo>
                    <a:lnTo>
                      <a:pt x="21" y="1"/>
                    </a:lnTo>
                    <a:lnTo>
                      <a:pt x="1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00"/>
              </a:p>
            </p:txBody>
          </p:sp>
          <p:sp>
            <p:nvSpPr>
              <p:cNvPr id="129" name="Freeform 1469"/>
              <p:cNvSpPr>
                <a:spLocks noEditPoints="1"/>
              </p:cNvSpPr>
              <p:nvPr>
                <p:custDataLst>
                  <p:tags r:id="rId126"/>
                </p:custDataLst>
              </p:nvPr>
            </p:nvSpPr>
            <p:spPr bwMode="auto">
              <a:xfrm>
                <a:off x="9804400" y="1274763"/>
                <a:ext cx="23813" cy="23813"/>
              </a:xfrm>
              <a:custGeom>
                <a:avLst/>
                <a:gdLst>
                  <a:gd name="T0" fmla="*/ 15 w 30"/>
                  <a:gd name="T1" fmla="*/ 30 h 30"/>
                  <a:gd name="T2" fmla="*/ 15 w 30"/>
                  <a:gd name="T3" fmla="*/ 30 h 30"/>
                  <a:gd name="T4" fmla="*/ 9 w 30"/>
                  <a:gd name="T5" fmla="*/ 29 h 30"/>
                  <a:gd name="T6" fmla="*/ 4 w 30"/>
                  <a:gd name="T7" fmla="*/ 26 h 30"/>
                  <a:gd name="T8" fmla="*/ 2 w 30"/>
                  <a:gd name="T9" fmla="*/ 21 h 30"/>
                  <a:gd name="T10" fmla="*/ 0 w 30"/>
                  <a:gd name="T11" fmla="*/ 16 h 30"/>
                  <a:gd name="T12" fmla="*/ 0 w 30"/>
                  <a:gd name="T13" fmla="*/ 16 h 30"/>
                  <a:gd name="T14" fmla="*/ 2 w 30"/>
                  <a:gd name="T15" fmla="*/ 10 h 30"/>
                  <a:gd name="T16" fmla="*/ 4 w 30"/>
                  <a:gd name="T17" fmla="*/ 6 h 30"/>
                  <a:gd name="T18" fmla="*/ 9 w 30"/>
                  <a:gd name="T19" fmla="*/ 3 h 30"/>
                  <a:gd name="T20" fmla="*/ 15 w 30"/>
                  <a:gd name="T21" fmla="*/ 1 h 30"/>
                  <a:gd name="T22" fmla="*/ 15 w 30"/>
                  <a:gd name="T23" fmla="*/ 1 h 30"/>
                  <a:gd name="T24" fmla="*/ 20 w 30"/>
                  <a:gd name="T25" fmla="*/ 3 h 30"/>
                  <a:gd name="T26" fmla="*/ 25 w 30"/>
                  <a:gd name="T27" fmla="*/ 6 h 30"/>
                  <a:gd name="T28" fmla="*/ 28 w 30"/>
                  <a:gd name="T29" fmla="*/ 10 h 30"/>
                  <a:gd name="T30" fmla="*/ 29 w 30"/>
                  <a:gd name="T31" fmla="*/ 16 h 30"/>
                  <a:gd name="T32" fmla="*/ 29 w 30"/>
                  <a:gd name="T33" fmla="*/ 16 h 30"/>
                  <a:gd name="T34" fmla="*/ 28 w 30"/>
                  <a:gd name="T35" fmla="*/ 21 h 30"/>
                  <a:gd name="T36" fmla="*/ 25 w 30"/>
                  <a:gd name="T37" fmla="*/ 26 h 30"/>
                  <a:gd name="T38" fmla="*/ 20 w 30"/>
                  <a:gd name="T39" fmla="*/ 29 h 30"/>
                  <a:gd name="T40" fmla="*/ 15 w 30"/>
                  <a:gd name="T41" fmla="*/ 30 h 30"/>
                  <a:gd name="T42" fmla="*/ 15 w 30"/>
                  <a:gd name="T43" fmla="*/ 0 h 30"/>
                  <a:gd name="T44" fmla="*/ 15 w 30"/>
                  <a:gd name="T45" fmla="*/ 0 h 30"/>
                  <a:gd name="T46" fmla="*/ 9 w 30"/>
                  <a:gd name="T47" fmla="*/ 1 h 30"/>
                  <a:gd name="T48" fmla="*/ 4 w 30"/>
                  <a:gd name="T49" fmla="*/ 4 h 30"/>
                  <a:gd name="T50" fmla="*/ 0 w 30"/>
                  <a:gd name="T51" fmla="*/ 10 h 30"/>
                  <a:gd name="T52" fmla="*/ 0 w 30"/>
                  <a:gd name="T53" fmla="*/ 16 h 30"/>
                  <a:gd name="T54" fmla="*/ 0 w 30"/>
                  <a:gd name="T55" fmla="*/ 16 h 30"/>
                  <a:gd name="T56" fmla="*/ 0 w 30"/>
                  <a:gd name="T57" fmla="*/ 21 h 30"/>
                  <a:gd name="T58" fmla="*/ 4 w 30"/>
                  <a:gd name="T59" fmla="*/ 26 h 30"/>
                  <a:gd name="T60" fmla="*/ 9 w 30"/>
                  <a:gd name="T61" fmla="*/ 30 h 30"/>
                  <a:gd name="T62" fmla="*/ 15 w 30"/>
                  <a:gd name="T63" fmla="*/ 30 h 30"/>
                  <a:gd name="T64" fmla="*/ 15 w 30"/>
                  <a:gd name="T65" fmla="*/ 30 h 30"/>
                  <a:gd name="T66" fmla="*/ 20 w 30"/>
                  <a:gd name="T67" fmla="*/ 30 h 30"/>
                  <a:gd name="T68" fmla="*/ 26 w 30"/>
                  <a:gd name="T69" fmla="*/ 26 h 30"/>
                  <a:gd name="T70" fmla="*/ 29 w 30"/>
                  <a:gd name="T71" fmla="*/ 21 h 30"/>
                  <a:gd name="T72" fmla="*/ 30 w 30"/>
                  <a:gd name="T73" fmla="*/ 16 h 30"/>
                  <a:gd name="T74" fmla="*/ 30 w 30"/>
                  <a:gd name="T75" fmla="*/ 16 h 30"/>
                  <a:gd name="T76" fmla="*/ 29 w 30"/>
                  <a:gd name="T77" fmla="*/ 10 h 30"/>
                  <a:gd name="T78" fmla="*/ 26 w 30"/>
                  <a:gd name="T79" fmla="*/ 4 h 30"/>
                  <a:gd name="T80" fmla="*/ 20 w 30"/>
                  <a:gd name="T81" fmla="*/ 1 h 30"/>
                  <a:gd name="T82" fmla="*/ 15 w 30"/>
                  <a:gd name="T83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30" h="30">
                    <a:moveTo>
                      <a:pt x="15" y="30"/>
                    </a:moveTo>
                    <a:lnTo>
                      <a:pt x="15" y="30"/>
                    </a:lnTo>
                    <a:lnTo>
                      <a:pt x="9" y="29"/>
                    </a:lnTo>
                    <a:lnTo>
                      <a:pt x="4" y="26"/>
                    </a:lnTo>
                    <a:lnTo>
                      <a:pt x="2" y="21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2" y="10"/>
                    </a:lnTo>
                    <a:lnTo>
                      <a:pt x="4" y="6"/>
                    </a:lnTo>
                    <a:lnTo>
                      <a:pt x="9" y="3"/>
                    </a:lnTo>
                    <a:lnTo>
                      <a:pt x="15" y="1"/>
                    </a:lnTo>
                    <a:lnTo>
                      <a:pt x="15" y="1"/>
                    </a:lnTo>
                    <a:lnTo>
                      <a:pt x="20" y="3"/>
                    </a:lnTo>
                    <a:lnTo>
                      <a:pt x="25" y="6"/>
                    </a:lnTo>
                    <a:lnTo>
                      <a:pt x="28" y="10"/>
                    </a:lnTo>
                    <a:lnTo>
                      <a:pt x="29" y="16"/>
                    </a:lnTo>
                    <a:lnTo>
                      <a:pt x="29" y="16"/>
                    </a:lnTo>
                    <a:lnTo>
                      <a:pt x="28" y="21"/>
                    </a:lnTo>
                    <a:lnTo>
                      <a:pt x="25" y="26"/>
                    </a:lnTo>
                    <a:lnTo>
                      <a:pt x="20" y="29"/>
                    </a:lnTo>
                    <a:lnTo>
                      <a:pt x="15" y="30"/>
                    </a:lnTo>
                    <a:close/>
                    <a:moveTo>
                      <a:pt x="15" y="0"/>
                    </a:moveTo>
                    <a:lnTo>
                      <a:pt x="15" y="0"/>
                    </a:lnTo>
                    <a:lnTo>
                      <a:pt x="9" y="1"/>
                    </a:lnTo>
                    <a:lnTo>
                      <a:pt x="4" y="4"/>
                    </a:lnTo>
                    <a:lnTo>
                      <a:pt x="0" y="10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0" y="21"/>
                    </a:lnTo>
                    <a:lnTo>
                      <a:pt x="4" y="26"/>
                    </a:lnTo>
                    <a:lnTo>
                      <a:pt x="9" y="30"/>
                    </a:lnTo>
                    <a:lnTo>
                      <a:pt x="15" y="30"/>
                    </a:lnTo>
                    <a:lnTo>
                      <a:pt x="15" y="30"/>
                    </a:lnTo>
                    <a:lnTo>
                      <a:pt x="20" y="30"/>
                    </a:lnTo>
                    <a:lnTo>
                      <a:pt x="26" y="26"/>
                    </a:lnTo>
                    <a:lnTo>
                      <a:pt x="29" y="21"/>
                    </a:lnTo>
                    <a:lnTo>
                      <a:pt x="30" y="16"/>
                    </a:lnTo>
                    <a:lnTo>
                      <a:pt x="30" y="16"/>
                    </a:lnTo>
                    <a:lnTo>
                      <a:pt x="29" y="10"/>
                    </a:lnTo>
                    <a:lnTo>
                      <a:pt x="26" y="4"/>
                    </a:lnTo>
                    <a:lnTo>
                      <a:pt x="20" y="1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A63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00"/>
              </a:p>
            </p:txBody>
          </p:sp>
          <p:sp>
            <p:nvSpPr>
              <p:cNvPr id="130" name="Freeform 1470"/>
              <p:cNvSpPr/>
              <p:nvPr>
                <p:custDataLst>
                  <p:tags r:id="rId127"/>
                </p:custDataLst>
              </p:nvPr>
            </p:nvSpPr>
            <p:spPr bwMode="auto">
              <a:xfrm>
                <a:off x="9804400" y="1276350"/>
                <a:ext cx="22225" cy="22225"/>
              </a:xfrm>
              <a:custGeom>
                <a:avLst/>
                <a:gdLst>
                  <a:gd name="T0" fmla="*/ 15 w 29"/>
                  <a:gd name="T1" fmla="*/ 29 h 29"/>
                  <a:gd name="T2" fmla="*/ 15 w 29"/>
                  <a:gd name="T3" fmla="*/ 29 h 29"/>
                  <a:gd name="T4" fmla="*/ 9 w 29"/>
                  <a:gd name="T5" fmla="*/ 28 h 29"/>
                  <a:gd name="T6" fmla="*/ 4 w 29"/>
                  <a:gd name="T7" fmla="*/ 25 h 29"/>
                  <a:gd name="T8" fmla="*/ 2 w 29"/>
                  <a:gd name="T9" fmla="*/ 20 h 29"/>
                  <a:gd name="T10" fmla="*/ 0 w 29"/>
                  <a:gd name="T11" fmla="*/ 15 h 29"/>
                  <a:gd name="T12" fmla="*/ 0 w 29"/>
                  <a:gd name="T13" fmla="*/ 15 h 29"/>
                  <a:gd name="T14" fmla="*/ 2 w 29"/>
                  <a:gd name="T15" fmla="*/ 9 h 29"/>
                  <a:gd name="T16" fmla="*/ 4 w 29"/>
                  <a:gd name="T17" fmla="*/ 5 h 29"/>
                  <a:gd name="T18" fmla="*/ 9 w 29"/>
                  <a:gd name="T19" fmla="*/ 2 h 29"/>
                  <a:gd name="T20" fmla="*/ 15 w 29"/>
                  <a:gd name="T21" fmla="*/ 0 h 29"/>
                  <a:gd name="T22" fmla="*/ 15 w 29"/>
                  <a:gd name="T23" fmla="*/ 0 h 29"/>
                  <a:gd name="T24" fmla="*/ 20 w 29"/>
                  <a:gd name="T25" fmla="*/ 2 h 29"/>
                  <a:gd name="T26" fmla="*/ 25 w 29"/>
                  <a:gd name="T27" fmla="*/ 5 h 29"/>
                  <a:gd name="T28" fmla="*/ 28 w 29"/>
                  <a:gd name="T29" fmla="*/ 9 h 29"/>
                  <a:gd name="T30" fmla="*/ 29 w 29"/>
                  <a:gd name="T31" fmla="*/ 15 h 29"/>
                  <a:gd name="T32" fmla="*/ 29 w 29"/>
                  <a:gd name="T33" fmla="*/ 15 h 29"/>
                  <a:gd name="T34" fmla="*/ 28 w 29"/>
                  <a:gd name="T35" fmla="*/ 20 h 29"/>
                  <a:gd name="T36" fmla="*/ 25 w 29"/>
                  <a:gd name="T37" fmla="*/ 25 h 29"/>
                  <a:gd name="T38" fmla="*/ 20 w 29"/>
                  <a:gd name="T39" fmla="*/ 28 h 29"/>
                  <a:gd name="T40" fmla="*/ 15 w 29"/>
                  <a:gd name="T41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9" h="29">
                    <a:moveTo>
                      <a:pt x="15" y="29"/>
                    </a:moveTo>
                    <a:lnTo>
                      <a:pt x="15" y="29"/>
                    </a:lnTo>
                    <a:lnTo>
                      <a:pt x="9" y="28"/>
                    </a:lnTo>
                    <a:lnTo>
                      <a:pt x="4" y="25"/>
                    </a:lnTo>
                    <a:lnTo>
                      <a:pt x="2" y="20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2" y="9"/>
                    </a:lnTo>
                    <a:lnTo>
                      <a:pt x="4" y="5"/>
                    </a:lnTo>
                    <a:lnTo>
                      <a:pt x="9" y="2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20" y="2"/>
                    </a:lnTo>
                    <a:lnTo>
                      <a:pt x="25" y="5"/>
                    </a:lnTo>
                    <a:lnTo>
                      <a:pt x="28" y="9"/>
                    </a:lnTo>
                    <a:lnTo>
                      <a:pt x="29" y="15"/>
                    </a:lnTo>
                    <a:lnTo>
                      <a:pt x="29" y="15"/>
                    </a:lnTo>
                    <a:lnTo>
                      <a:pt x="28" y="20"/>
                    </a:lnTo>
                    <a:lnTo>
                      <a:pt x="25" y="25"/>
                    </a:lnTo>
                    <a:lnTo>
                      <a:pt x="20" y="28"/>
                    </a:lnTo>
                    <a:lnTo>
                      <a:pt x="15" y="29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00"/>
              </a:p>
            </p:txBody>
          </p:sp>
          <p:sp>
            <p:nvSpPr>
              <p:cNvPr id="131" name="Freeform 1471"/>
              <p:cNvSpPr/>
              <p:nvPr>
                <p:custDataLst>
                  <p:tags r:id="rId128"/>
                </p:custDataLst>
              </p:nvPr>
            </p:nvSpPr>
            <p:spPr bwMode="auto">
              <a:xfrm>
                <a:off x="9804400" y="1274763"/>
                <a:ext cx="23813" cy="23813"/>
              </a:xfrm>
              <a:custGeom>
                <a:avLst/>
                <a:gdLst>
                  <a:gd name="T0" fmla="*/ 15 w 30"/>
                  <a:gd name="T1" fmla="*/ 0 h 30"/>
                  <a:gd name="T2" fmla="*/ 15 w 30"/>
                  <a:gd name="T3" fmla="*/ 0 h 30"/>
                  <a:gd name="T4" fmla="*/ 9 w 30"/>
                  <a:gd name="T5" fmla="*/ 1 h 30"/>
                  <a:gd name="T6" fmla="*/ 4 w 30"/>
                  <a:gd name="T7" fmla="*/ 4 h 30"/>
                  <a:gd name="T8" fmla="*/ 0 w 30"/>
                  <a:gd name="T9" fmla="*/ 10 h 30"/>
                  <a:gd name="T10" fmla="*/ 0 w 30"/>
                  <a:gd name="T11" fmla="*/ 16 h 30"/>
                  <a:gd name="T12" fmla="*/ 0 w 30"/>
                  <a:gd name="T13" fmla="*/ 16 h 30"/>
                  <a:gd name="T14" fmla="*/ 0 w 30"/>
                  <a:gd name="T15" fmla="*/ 21 h 30"/>
                  <a:gd name="T16" fmla="*/ 4 w 30"/>
                  <a:gd name="T17" fmla="*/ 26 h 30"/>
                  <a:gd name="T18" fmla="*/ 9 w 30"/>
                  <a:gd name="T19" fmla="*/ 30 h 30"/>
                  <a:gd name="T20" fmla="*/ 15 w 30"/>
                  <a:gd name="T21" fmla="*/ 30 h 30"/>
                  <a:gd name="T22" fmla="*/ 15 w 30"/>
                  <a:gd name="T23" fmla="*/ 30 h 30"/>
                  <a:gd name="T24" fmla="*/ 20 w 30"/>
                  <a:gd name="T25" fmla="*/ 30 h 30"/>
                  <a:gd name="T26" fmla="*/ 26 w 30"/>
                  <a:gd name="T27" fmla="*/ 26 h 30"/>
                  <a:gd name="T28" fmla="*/ 29 w 30"/>
                  <a:gd name="T29" fmla="*/ 21 h 30"/>
                  <a:gd name="T30" fmla="*/ 30 w 30"/>
                  <a:gd name="T31" fmla="*/ 16 h 30"/>
                  <a:gd name="T32" fmla="*/ 30 w 30"/>
                  <a:gd name="T33" fmla="*/ 16 h 30"/>
                  <a:gd name="T34" fmla="*/ 29 w 30"/>
                  <a:gd name="T35" fmla="*/ 10 h 30"/>
                  <a:gd name="T36" fmla="*/ 26 w 30"/>
                  <a:gd name="T37" fmla="*/ 4 h 30"/>
                  <a:gd name="T38" fmla="*/ 20 w 30"/>
                  <a:gd name="T39" fmla="*/ 1 h 30"/>
                  <a:gd name="T40" fmla="*/ 15 w 30"/>
                  <a:gd name="T41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0" h="30">
                    <a:moveTo>
                      <a:pt x="15" y="0"/>
                    </a:moveTo>
                    <a:lnTo>
                      <a:pt x="15" y="0"/>
                    </a:lnTo>
                    <a:lnTo>
                      <a:pt x="9" y="1"/>
                    </a:lnTo>
                    <a:lnTo>
                      <a:pt x="4" y="4"/>
                    </a:lnTo>
                    <a:lnTo>
                      <a:pt x="0" y="10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0" y="21"/>
                    </a:lnTo>
                    <a:lnTo>
                      <a:pt x="4" y="26"/>
                    </a:lnTo>
                    <a:lnTo>
                      <a:pt x="9" y="30"/>
                    </a:lnTo>
                    <a:lnTo>
                      <a:pt x="15" y="30"/>
                    </a:lnTo>
                    <a:lnTo>
                      <a:pt x="15" y="30"/>
                    </a:lnTo>
                    <a:lnTo>
                      <a:pt x="20" y="30"/>
                    </a:lnTo>
                    <a:lnTo>
                      <a:pt x="26" y="26"/>
                    </a:lnTo>
                    <a:lnTo>
                      <a:pt x="29" y="21"/>
                    </a:lnTo>
                    <a:lnTo>
                      <a:pt x="30" y="16"/>
                    </a:lnTo>
                    <a:lnTo>
                      <a:pt x="30" y="16"/>
                    </a:lnTo>
                    <a:lnTo>
                      <a:pt x="29" y="10"/>
                    </a:lnTo>
                    <a:lnTo>
                      <a:pt x="26" y="4"/>
                    </a:lnTo>
                    <a:lnTo>
                      <a:pt x="20" y="1"/>
                    </a:lnTo>
                    <a:lnTo>
                      <a:pt x="1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00"/>
              </a:p>
            </p:txBody>
          </p:sp>
          <p:sp>
            <p:nvSpPr>
              <p:cNvPr id="132" name="Freeform 1472"/>
              <p:cNvSpPr>
                <a:spLocks noEditPoints="1"/>
              </p:cNvSpPr>
              <p:nvPr>
                <p:custDataLst>
                  <p:tags r:id="rId129"/>
                </p:custDataLst>
              </p:nvPr>
            </p:nvSpPr>
            <p:spPr bwMode="auto">
              <a:xfrm>
                <a:off x="9804400" y="1276350"/>
                <a:ext cx="22225" cy="22225"/>
              </a:xfrm>
              <a:custGeom>
                <a:avLst/>
                <a:gdLst>
                  <a:gd name="T0" fmla="*/ 15 w 29"/>
                  <a:gd name="T1" fmla="*/ 28 h 29"/>
                  <a:gd name="T2" fmla="*/ 15 w 29"/>
                  <a:gd name="T3" fmla="*/ 28 h 29"/>
                  <a:gd name="T4" fmla="*/ 9 w 29"/>
                  <a:gd name="T5" fmla="*/ 28 h 29"/>
                  <a:gd name="T6" fmla="*/ 4 w 29"/>
                  <a:gd name="T7" fmla="*/ 25 h 29"/>
                  <a:gd name="T8" fmla="*/ 2 w 29"/>
                  <a:gd name="T9" fmla="*/ 20 h 29"/>
                  <a:gd name="T10" fmla="*/ 2 w 29"/>
                  <a:gd name="T11" fmla="*/ 15 h 29"/>
                  <a:gd name="T12" fmla="*/ 2 w 29"/>
                  <a:gd name="T13" fmla="*/ 15 h 29"/>
                  <a:gd name="T14" fmla="*/ 2 w 29"/>
                  <a:gd name="T15" fmla="*/ 9 h 29"/>
                  <a:gd name="T16" fmla="*/ 4 w 29"/>
                  <a:gd name="T17" fmla="*/ 5 h 29"/>
                  <a:gd name="T18" fmla="*/ 9 w 29"/>
                  <a:gd name="T19" fmla="*/ 2 h 29"/>
                  <a:gd name="T20" fmla="*/ 15 w 29"/>
                  <a:gd name="T21" fmla="*/ 0 h 29"/>
                  <a:gd name="T22" fmla="*/ 15 w 29"/>
                  <a:gd name="T23" fmla="*/ 0 h 29"/>
                  <a:gd name="T24" fmla="*/ 20 w 29"/>
                  <a:gd name="T25" fmla="*/ 2 h 29"/>
                  <a:gd name="T26" fmla="*/ 25 w 29"/>
                  <a:gd name="T27" fmla="*/ 5 h 29"/>
                  <a:gd name="T28" fmla="*/ 28 w 29"/>
                  <a:gd name="T29" fmla="*/ 9 h 29"/>
                  <a:gd name="T30" fmla="*/ 29 w 29"/>
                  <a:gd name="T31" fmla="*/ 15 h 29"/>
                  <a:gd name="T32" fmla="*/ 29 w 29"/>
                  <a:gd name="T33" fmla="*/ 15 h 29"/>
                  <a:gd name="T34" fmla="*/ 28 w 29"/>
                  <a:gd name="T35" fmla="*/ 20 h 29"/>
                  <a:gd name="T36" fmla="*/ 25 w 29"/>
                  <a:gd name="T37" fmla="*/ 25 h 29"/>
                  <a:gd name="T38" fmla="*/ 20 w 29"/>
                  <a:gd name="T39" fmla="*/ 28 h 29"/>
                  <a:gd name="T40" fmla="*/ 15 w 29"/>
                  <a:gd name="T41" fmla="*/ 28 h 29"/>
                  <a:gd name="T42" fmla="*/ 15 w 29"/>
                  <a:gd name="T43" fmla="*/ 0 h 29"/>
                  <a:gd name="T44" fmla="*/ 15 w 29"/>
                  <a:gd name="T45" fmla="*/ 0 h 29"/>
                  <a:gd name="T46" fmla="*/ 9 w 29"/>
                  <a:gd name="T47" fmla="*/ 2 h 29"/>
                  <a:gd name="T48" fmla="*/ 4 w 29"/>
                  <a:gd name="T49" fmla="*/ 5 h 29"/>
                  <a:gd name="T50" fmla="*/ 2 w 29"/>
                  <a:gd name="T51" fmla="*/ 9 h 29"/>
                  <a:gd name="T52" fmla="*/ 0 w 29"/>
                  <a:gd name="T53" fmla="*/ 15 h 29"/>
                  <a:gd name="T54" fmla="*/ 0 w 29"/>
                  <a:gd name="T55" fmla="*/ 15 h 29"/>
                  <a:gd name="T56" fmla="*/ 2 w 29"/>
                  <a:gd name="T57" fmla="*/ 20 h 29"/>
                  <a:gd name="T58" fmla="*/ 4 w 29"/>
                  <a:gd name="T59" fmla="*/ 25 h 29"/>
                  <a:gd name="T60" fmla="*/ 9 w 29"/>
                  <a:gd name="T61" fmla="*/ 28 h 29"/>
                  <a:gd name="T62" fmla="*/ 15 w 29"/>
                  <a:gd name="T63" fmla="*/ 29 h 29"/>
                  <a:gd name="T64" fmla="*/ 15 w 29"/>
                  <a:gd name="T65" fmla="*/ 29 h 29"/>
                  <a:gd name="T66" fmla="*/ 20 w 29"/>
                  <a:gd name="T67" fmla="*/ 28 h 29"/>
                  <a:gd name="T68" fmla="*/ 25 w 29"/>
                  <a:gd name="T69" fmla="*/ 25 h 29"/>
                  <a:gd name="T70" fmla="*/ 28 w 29"/>
                  <a:gd name="T71" fmla="*/ 20 h 29"/>
                  <a:gd name="T72" fmla="*/ 29 w 29"/>
                  <a:gd name="T73" fmla="*/ 15 h 29"/>
                  <a:gd name="T74" fmla="*/ 29 w 29"/>
                  <a:gd name="T75" fmla="*/ 15 h 29"/>
                  <a:gd name="T76" fmla="*/ 28 w 29"/>
                  <a:gd name="T77" fmla="*/ 9 h 29"/>
                  <a:gd name="T78" fmla="*/ 25 w 29"/>
                  <a:gd name="T79" fmla="*/ 5 h 29"/>
                  <a:gd name="T80" fmla="*/ 20 w 29"/>
                  <a:gd name="T81" fmla="*/ 2 h 29"/>
                  <a:gd name="T82" fmla="*/ 15 w 29"/>
                  <a:gd name="T8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9" h="29">
                    <a:moveTo>
                      <a:pt x="15" y="28"/>
                    </a:moveTo>
                    <a:lnTo>
                      <a:pt x="15" y="28"/>
                    </a:lnTo>
                    <a:lnTo>
                      <a:pt x="9" y="28"/>
                    </a:lnTo>
                    <a:lnTo>
                      <a:pt x="4" y="25"/>
                    </a:lnTo>
                    <a:lnTo>
                      <a:pt x="2" y="20"/>
                    </a:lnTo>
                    <a:lnTo>
                      <a:pt x="2" y="15"/>
                    </a:lnTo>
                    <a:lnTo>
                      <a:pt x="2" y="15"/>
                    </a:lnTo>
                    <a:lnTo>
                      <a:pt x="2" y="9"/>
                    </a:lnTo>
                    <a:lnTo>
                      <a:pt x="4" y="5"/>
                    </a:lnTo>
                    <a:lnTo>
                      <a:pt x="9" y="2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20" y="2"/>
                    </a:lnTo>
                    <a:lnTo>
                      <a:pt x="25" y="5"/>
                    </a:lnTo>
                    <a:lnTo>
                      <a:pt x="28" y="9"/>
                    </a:lnTo>
                    <a:lnTo>
                      <a:pt x="29" y="15"/>
                    </a:lnTo>
                    <a:lnTo>
                      <a:pt x="29" y="15"/>
                    </a:lnTo>
                    <a:lnTo>
                      <a:pt x="28" y="20"/>
                    </a:lnTo>
                    <a:lnTo>
                      <a:pt x="25" y="25"/>
                    </a:lnTo>
                    <a:lnTo>
                      <a:pt x="20" y="28"/>
                    </a:lnTo>
                    <a:lnTo>
                      <a:pt x="15" y="28"/>
                    </a:lnTo>
                    <a:close/>
                    <a:moveTo>
                      <a:pt x="15" y="0"/>
                    </a:moveTo>
                    <a:lnTo>
                      <a:pt x="15" y="0"/>
                    </a:lnTo>
                    <a:lnTo>
                      <a:pt x="9" y="2"/>
                    </a:lnTo>
                    <a:lnTo>
                      <a:pt x="4" y="5"/>
                    </a:lnTo>
                    <a:lnTo>
                      <a:pt x="2" y="9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2" y="20"/>
                    </a:lnTo>
                    <a:lnTo>
                      <a:pt x="4" y="25"/>
                    </a:lnTo>
                    <a:lnTo>
                      <a:pt x="9" y="28"/>
                    </a:lnTo>
                    <a:lnTo>
                      <a:pt x="15" y="29"/>
                    </a:lnTo>
                    <a:lnTo>
                      <a:pt x="15" y="29"/>
                    </a:lnTo>
                    <a:lnTo>
                      <a:pt x="20" y="28"/>
                    </a:lnTo>
                    <a:lnTo>
                      <a:pt x="25" y="25"/>
                    </a:lnTo>
                    <a:lnTo>
                      <a:pt x="28" y="20"/>
                    </a:lnTo>
                    <a:lnTo>
                      <a:pt x="29" y="15"/>
                    </a:lnTo>
                    <a:lnTo>
                      <a:pt x="29" y="15"/>
                    </a:lnTo>
                    <a:lnTo>
                      <a:pt x="28" y="9"/>
                    </a:lnTo>
                    <a:lnTo>
                      <a:pt x="25" y="5"/>
                    </a:lnTo>
                    <a:lnTo>
                      <a:pt x="20" y="2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A435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00"/>
              </a:p>
            </p:txBody>
          </p:sp>
          <p:sp>
            <p:nvSpPr>
              <p:cNvPr id="133" name="Freeform 1473"/>
              <p:cNvSpPr/>
              <p:nvPr>
                <p:custDataLst>
                  <p:tags r:id="rId130"/>
                </p:custDataLst>
              </p:nvPr>
            </p:nvSpPr>
            <p:spPr bwMode="auto">
              <a:xfrm>
                <a:off x="9805988" y="1276350"/>
                <a:ext cx="20638" cy="20638"/>
              </a:xfrm>
              <a:custGeom>
                <a:avLst/>
                <a:gdLst>
                  <a:gd name="T0" fmla="*/ 13 w 27"/>
                  <a:gd name="T1" fmla="*/ 28 h 28"/>
                  <a:gd name="T2" fmla="*/ 13 w 27"/>
                  <a:gd name="T3" fmla="*/ 28 h 28"/>
                  <a:gd name="T4" fmla="*/ 7 w 27"/>
                  <a:gd name="T5" fmla="*/ 28 h 28"/>
                  <a:gd name="T6" fmla="*/ 2 w 27"/>
                  <a:gd name="T7" fmla="*/ 25 h 28"/>
                  <a:gd name="T8" fmla="*/ 0 w 27"/>
                  <a:gd name="T9" fmla="*/ 20 h 28"/>
                  <a:gd name="T10" fmla="*/ 0 w 27"/>
                  <a:gd name="T11" fmla="*/ 15 h 28"/>
                  <a:gd name="T12" fmla="*/ 0 w 27"/>
                  <a:gd name="T13" fmla="*/ 15 h 28"/>
                  <a:gd name="T14" fmla="*/ 0 w 27"/>
                  <a:gd name="T15" fmla="*/ 9 h 28"/>
                  <a:gd name="T16" fmla="*/ 2 w 27"/>
                  <a:gd name="T17" fmla="*/ 5 h 28"/>
                  <a:gd name="T18" fmla="*/ 7 w 27"/>
                  <a:gd name="T19" fmla="*/ 2 h 28"/>
                  <a:gd name="T20" fmla="*/ 13 w 27"/>
                  <a:gd name="T21" fmla="*/ 0 h 28"/>
                  <a:gd name="T22" fmla="*/ 13 w 27"/>
                  <a:gd name="T23" fmla="*/ 0 h 28"/>
                  <a:gd name="T24" fmla="*/ 18 w 27"/>
                  <a:gd name="T25" fmla="*/ 2 h 28"/>
                  <a:gd name="T26" fmla="*/ 23 w 27"/>
                  <a:gd name="T27" fmla="*/ 5 h 28"/>
                  <a:gd name="T28" fmla="*/ 26 w 27"/>
                  <a:gd name="T29" fmla="*/ 9 h 28"/>
                  <a:gd name="T30" fmla="*/ 27 w 27"/>
                  <a:gd name="T31" fmla="*/ 15 h 28"/>
                  <a:gd name="T32" fmla="*/ 27 w 27"/>
                  <a:gd name="T33" fmla="*/ 15 h 28"/>
                  <a:gd name="T34" fmla="*/ 26 w 27"/>
                  <a:gd name="T35" fmla="*/ 20 h 28"/>
                  <a:gd name="T36" fmla="*/ 23 w 27"/>
                  <a:gd name="T37" fmla="*/ 25 h 28"/>
                  <a:gd name="T38" fmla="*/ 18 w 27"/>
                  <a:gd name="T39" fmla="*/ 28 h 28"/>
                  <a:gd name="T40" fmla="*/ 13 w 27"/>
                  <a:gd name="T41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" h="28">
                    <a:moveTo>
                      <a:pt x="13" y="28"/>
                    </a:moveTo>
                    <a:lnTo>
                      <a:pt x="13" y="28"/>
                    </a:lnTo>
                    <a:lnTo>
                      <a:pt x="7" y="28"/>
                    </a:lnTo>
                    <a:lnTo>
                      <a:pt x="2" y="25"/>
                    </a:lnTo>
                    <a:lnTo>
                      <a:pt x="0" y="20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0" y="9"/>
                    </a:lnTo>
                    <a:lnTo>
                      <a:pt x="2" y="5"/>
                    </a:lnTo>
                    <a:lnTo>
                      <a:pt x="7" y="2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8" y="2"/>
                    </a:lnTo>
                    <a:lnTo>
                      <a:pt x="23" y="5"/>
                    </a:lnTo>
                    <a:lnTo>
                      <a:pt x="26" y="9"/>
                    </a:lnTo>
                    <a:lnTo>
                      <a:pt x="27" y="15"/>
                    </a:lnTo>
                    <a:lnTo>
                      <a:pt x="27" y="15"/>
                    </a:lnTo>
                    <a:lnTo>
                      <a:pt x="26" y="20"/>
                    </a:lnTo>
                    <a:lnTo>
                      <a:pt x="23" y="25"/>
                    </a:lnTo>
                    <a:lnTo>
                      <a:pt x="18" y="28"/>
                    </a:lnTo>
                    <a:lnTo>
                      <a:pt x="13" y="2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00"/>
              </a:p>
            </p:txBody>
          </p:sp>
          <p:sp>
            <p:nvSpPr>
              <p:cNvPr id="134" name="Freeform 1474"/>
              <p:cNvSpPr/>
              <p:nvPr>
                <p:custDataLst>
                  <p:tags r:id="rId131"/>
                </p:custDataLst>
              </p:nvPr>
            </p:nvSpPr>
            <p:spPr bwMode="auto">
              <a:xfrm>
                <a:off x="9804400" y="1276350"/>
                <a:ext cx="22225" cy="22225"/>
              </a:xfrm>
              <a:custGeom>
                <a:avLst/>
                <a:gdLst>
                  <a:gd name="T0" fmla="*/ 15 w 29"/>
                  <a:gd name="T1" fmla="*/ 0 h 29"/>
                  <a:gd name="T2" fmla="*/ 15 w 29"/>
                  <a:gd name="T3" fmla="*/ 0 h 29"/>
                  <a:gd name="T4" fmla="*/ 9 w 29"/>
                  <a:gd name="T5" fmla="*/ 2 h 29"/>
                  <a:gd name="T6" fmla="*/ 4 w 29"/>
                  <a:gd name="T7" fmla="*/ 5 h 29"/>
                  <a:gd name="T8" fmla="*/ 2 w 29"/>
                  <a:gd name="T9" fmla="*/ 9 h 29"/>
                  <a:gd name="T10" fmla="*/ 0 w 29"/>
                  <a:gd name="T11" fmla="*/ 15 h 29"/>
                  <a:gd name="T12" fmla="*/ 0 w 29"/>
                  <a:gd name="T13" fmla="*/ 15 h 29"/>
                  <a:gd name="T14" fmla="*/ 2 w 29"/>
                  <a:gd name="T15" fmla="*/ 20 h 29"/>
                  <a:gd name="T16" fmla="*/ 4 w 29"/>
                  <a:gd name="T17" fmla="*/ 25 h 29"/>
                  <a:gd name="T18" fmla="*/ 9 w 29"/>
                  <a:gd name="T19" fmla="*/ 28 h 29"/>
                  <a:gd name="T20" fmla="*/ 15 w 29"/>
                  <a:gd name="T21" fmla="*/ 29 h 29"/>
                  <a:gd name="T22" fmla="*/ 15 w 29"/>
                  <a:gd name="T23" fmla="*/ 29 h 29"/>
                  <a:gd name="T24" fmla="*/ 20 w 29"/>
                  <a:gd name="T25" fmla="*/ 28 h 29"/>
                  <a:gd name="T26" fmla="*/ 25 w 29"/>
                  <a:gd name="T27" fmla="*/ 25 h 29"/>
                  <a:gd name="T28" fmla="*/ 28 w 29"/>
                  <a:gd name="T29" fmla="*/ 20 h 29"/>
                  <a:gd name="T30" fmla="*/ 29 w 29"/>
                  <a:gd name="T31" fmla="*/ 15 h 29"/>
                  <a:gd name="T32" fmla="*/ 29 w 29"/>
                  <a:gd name="T33" fmla="*/ 15 h 29"/>
                  <a:gd name="T34" fmla="*/ 28 w 29"/>
                  <a:gd name="T35" fmla="*/ 9 h 29"/>
                  <a:gd name="T36" fmla="*/ 25 w 29"/>
                  <a:gd name="T37" fmla="*/ 5 h 29"/>
                  <a:gd name="T38" fmla="*/ 20 w 29"/>
                  <a:gd name="T39" fmla="*/ 2 h 29"/>
                  <a:gd name="T40" fmla="*/ 15 w 29"/>
                  <a:gd name="T41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9" h="29">
                    <a:moveTo>
                      <a:pt x="15" y="0"/>
                    </a:moveTo>
                    <a:lnTo>
                      <a:pt x="15" y="0"/>
                    </a:lnTo>
                    <a:lnTo>
                      <a:pt x="9" y="2"/>
                    </a:lnTo>
                    <a:lnTo>
                      <a:pt x="4" y="5"/>
                    </a:lnTo>
                    <a:lnTo>
                      <a:pt x="2" y="9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2" y="20"/>
                    </a:lnTo>
                    <a:lnTo>
                      <a:pt x="4" y="25"/>
                    </a:lnTo>
                    <a:lnTo>
                      <a:pt x="9" y="28"/>
                    </a:lnTo>
                    <a:lnTo>
                      <a:pt x="15" y="29"/>
                    </a:lnTo>
                    <a:lnTo>
                      <a:pt x="15" y="29"/>
                    </a:lnTo>
                    <a:lnTo>
                      <a:pt x="20" y="28"/>
                    </a:lnTo>
                    <a:lnTo>
                      <a:pt x="25" y="25"/>
                    </a:lnTo>
                    <a:lnTo>
                      <a:pt x="28" y="20"/>
                    </a:lnTo>
                    <a:lnTo>
                      <a:pt x="29" y="15"/>
                    </a:lnTo>
                    <a:lnTo>
                      <a:pt x="29" y="15"/>
                    </a:lnTo>
                    <a:lnTo>
                      <a:pt x="28" y="9"/>
                    </a:lnTo>
                    <a:lnTo>
                      <a:pt x="25" y="5"/>
                    </a:lnTo>
                    <a:lnTo>
                      <a:pt x="20" y="2"/>
                    </a:lnTo>
                    <a:lnTo>
                      <a:pt x="1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00"/>
              </a:p>
            </p:txBody>
          </p:sp>
          <p:sp>
            <p:nvSpPr>
              <p:cNvPr id="135" name="Freeform 1475"/>
              <p:cNvSpPr>
                <a:spLocks noEditPoints="1"/>
              </p:cNvSpPr>
              <p:nvPr>
                <p:custDataLst>
                  <p:tags r:id="rId132"/>
                </p:custDataLst>
              </p:nvPr>
            </p:nvSpPr>
            <p:spPr bwMode="auto">
              <a:xfrm>
                <a:off x="9805988" y="1276350"/>
                <a:ext cx="20638" cy="20638"/>
              </a:xfrm>
              <a:custGeom>
                <a:avLst/>
                <a:gdLst>
                  <a:gd name="T0" fmla="*/ 13 w 27"/>
                  <a:gd name="T1" fmla="*/ 28 h 28"/>
                  <a:gd name="T2" fmla="*/ 13 w 27"/>
                  <a:gd name="T3" fmla="*/ 28 h 28"/>
                  <a:gd name="T4" fmla="*/ 8 w 27"/>
                  <a:gd name="T5" fmla="*/ 26 h 28"/>
                  <a:gd name="T6" fmla="*/ 4 w 27"/>
                  <a:gd name="T7" fmla="*/ 23 h 28"/>
                  <a:gd name="T8" fmla="*/ 1 w 27"/>
                  <a:gd name="T9" fmla="*/ 19 h 28"/>
                  <a:gd name="T10" fmla="*/ 0 w 27"/>
                  <a:gd name="T11" fmla="*/ 15 h 28"/>
                  <a:gd name="T12" fmla="*/ 0 w 27"/>
                  <a:gd name="T13" fmla="*/ 15 h 28"/>
                  <a:gd name="T14" fmla="*/ 1 w 27"/>
                  <a:gd name="T15" fmla="*/ 9 h 28"/>
                  <a:gd name="T16" fmla="*/ 4 w 27"/>
                  <a:gd name="T17" fmla="*/ 5 h 28"/>
                  <a:gd name="T18" fmla="*/ 8 w 27"/>
                  <a:gd name="T19" fmla="*/ 3 h 28"/>
                  <a:gd name="T20" fmla="*/ 13 w 27"/>
                  <a:gd name="T21" fmla="*/ 2 h 28"/>
                  <a:gd name="T22" fmla="*/ 13 w 27"/>
                  <a:gd name="T23" fmla="*/ 2 h 28"/>
                  <a:gd name="T24" fmla="*/ 18 w 27"/>
                  <a:gd name="T25" fmla="*/ 3 h 28"/>
                  <a:gd name="T26" fmla="*/ 23 w 27"/>
                  <a:gd name="T27" fmla="*/ 5 h 28"/>
                  <a:gd name="T28" fmla="*/ 26 w 27"/>
                  <a:gd name="T29" fmla="*/ 9 h 28"/>
                  <a:gd name="T30" fmla="*/ 26 w 27"/>
                  <a:gd name="T31" fmla="*/ 15 h 28"/>
                  <a:gd name="T32" fmla="*/ 26 w 27"/>
                  <a:gd name="T33" fmla="*/ 15 h 28"/>
                  <a:gd name="T34" fmla="*/ 26 w 27"/>
                  <a:gd name="T35" fmla="*/ 19 h 28"/>
                  <a:gd name="T36" fmla="*/ 23 w 27"/>
                  <a:gd name="T37" fmla="*/ 23 h 28"/>
                  <a:gd name="T38" fmla="*/ 18 w 27"/>
                  <a:gd name="T39" fmla="*/ 26 h 28"/>
                  <a:gd name="T40" fmla="*/ 13 w 27"/>
                  <a:gd name="T41" fmla="*/ 28 h 28"/>
                  <a:gd name="T42" fmla="*/ 13 w 27"/>
                  <a:gd name="T43" fmla="*/ 0 h 28"/>
                  <a:gd name="T44" fmla="*/ 13 w 27"/>
                  <a:gd name="T45" fmla="*/ 0 h 28"/>
                  <a:gd name="T46" fmla="*/ 7 w 27"/>
                  <a:gd name="T47" fmla="*/ 2 h 28"/>
                  <a:gd name="T48" fmla="*/ 2 w 27"/>
                  <a:gd name="T49" fmla="*/ 5 h 28"/>
                  <a:gd name="T50" fmla="*/ 0 w 27"/>
                  <a:gd name="T51" fmla="*/ 9 h 28"/>
                  <a:gd name="T52" fmla="*/ 0 w 27"/>
                  <a:gd name="T53" fmla="*/ 15 h 28"/>
                  <a:gd name="T54" fmla="*/ 0 w 27"/>
                  <a:gd name="T55" fmla="*/ 15 h 28"/>
                  <a:gd name="T56" fmla="*/ 0 w 27"/>
                  <a:gd name="T57" fmla="*/ 20 h 28"/>
                  <a:gd name="T58" fmla="*/ 2 w 27"/>
                  <a:gd name="T59" fmla="*/ 25 h 28"/>
                  <a:gd name="T60" fmla="*/ 7 w 27"/>
                  <a:gd name="T61" fmla="*/ 28 h 28"/>
                  <a:gd name="T62" fmla="*/ 13 w 27"/>
                  <a:gd name="T63" fmla="*/ 28 h 28"/>
                  <a:gd name="T64" fmla="*/ 13 w 27"/>
                  <a:gd name="T65" fmla="*/ 28 h 28"/>
                  <a:gd name="T66" fmla="*/ 18 w 27"/>
                  <a:gd name="T67" fmla="*/ 28 h 28"/>
                  <a:gd name="T68" fmla="*/ 23 w 27"/>
                  <a:gd name="T69" fmla="*/ 25 h 28"/>
                  <a:gd name="T70" fmla="*/ 26 w 27"/>
                  <a:gd name="T71" fmla="*/ 20 h 28"/>
                  <a:gd name="T72" fmla="*/ 27 w 27"/>
                  <a:gd name="T73" fmla="*/ 15 h 28"/>
                  <a:gd name="T74" fmla="*/ 27 w 27"/>
                  <a:gd name="T75" fmla="*/ 15 h 28"/>
                  <a:gd name="T76" fmla="*/ 26 w 27"/>
                  <a:gd name="T77" fmla="*/ 9 h 28"/>
                  <a:gd name="T78" fmla="*/ 23 w 27"/>
                  <a:gd name="T79" fmla="*/ 5 h 28"/>
                  <a:gd name="T80" fmla="*/ 18 w 27"/>
                  <a:gd name="T81" fmla="*/ 2 h 28"/>
                  <a:gd name="T82" fmla="*/ 13 w 27"/>
                  <a:gd name="T8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7" h="28">
                    <a:moveTo>
                      <a:pt x="13" y="28"/>
                    </a:moveTo>
                    <a:lnTo>
                      <a:pt x="13" y="28"/>
                    </a:lnTo>
                    <a:lnTo>
                      <a:pt x="8" y="26"/>
                    </a:lnTo>
                    <a:lnTo>
                      <a:pt x="4" y="23"/>
                    </a:lnTo>
                    <a:lnTo>
                      <a:pt x="1" y="19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1" y="9"/>
                    </a:lnTo>
                    <a:lnTo>
                      <a:pt x="4" y="5"/>
                    </a:lnTo>
                    <a:lnTo>
                      <a:pt x="8" y="3"/>
                    </a:lnTo>
                    <a:lnTo>
                      <a:pt x="13" y="2"/>
                    </a:lnTo>
                    <a:lnTo>
                      <a:pt x="13" y="2"/>
                    </a:lnTo>
                    <a:lnTo>
                      <a:pt x="18" y="3"/>
                    </a:lnTo>
                    <a:lnTo>
                      <a:pt x="23" y="5"/>
                    </a:lnTo>
                    <a:lnTo>
                      <a:pt x="26" y="9"/>
                    </a:lnTo>
                    <a:lnTo>
                      <a:pt x="26" y="15"/>
                    </a:lnTo>
                    <a:lnTo>
                      <a:pt x="26" y="15"/>
                    </a:lnTo>
                    <a:lnTo>
                      <a:pt x="26" y="19"/>
                    </a:lnTo>
                    <a:lnTo>
                      <a:pt x="23" y="23"/>
                    </a:lnTo>
                    <a:lnTo>
                      <a:pt x="18" y="26"/>
                    </a:lnTo>
                    <a:lnTo>
                      <a:pt x="13" y="28"/>
                    </a:lnTo>
                    <a:close/>
                    <a:moveTo>
                      <a:pt x="13" y="0"/>
                    </a:moveTo>
                    <a:lnTo>
                      <a:pt x="13" y="0"/>
                    </a:lnTo>
                    <a:lnTo>
                      <a:pt x="7" y="2"/>
                    </a:lnTo>
                    <a:lnTo>
                      <a:pt x="2" y="5"/>
                    </a:lnTo>
                    <a:lnTo>
                      <a:pt x="0" y="9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0" y="20"/>
                    </a:lnTo>
                    <a:lnTo>
                      <a:pt x="2" y="25"/>
                    </a:lnTo>
                    <a:lnTo>
                      <a:pt x="7" y="28"/>
                    </a:lnTo>
                    <a:lnTo>
                      <a:pt x="13" y="28"/>
                    </a:lnTo>
                    <a:lnTo>
                      <a:pt x="13" y="28"/>
                    </a:lnTo>
                    <a:lnTo>
                      <a:pt x="18" y="28"/>
                    </a:lnTo>
                    <a:lnTo>
                      <a:pt x="23" y="25"/>
                    </a:lnTo>
                    <a:lnTo>
                      <a:pt x="26" y="20"/>
                    </a:lnTo>
                    <a:lnTo>
                      <a:pt x="27" y="15"/>
                    </a:lnTo>
                    <a:lnTo>
                      <a:pt x="27" y="15"/>
                    </a:lnTo>
                    <a:lnTo>
                      <a:pt x="26" y="9"/>
                    </a:lnTo>
                    <a:lnTo>
                      <a:pt x="23" y="5"/>
                    </a:lnTo>
                    <a:lnTo>
                      <a:pt x="18" y="2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A034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00"/>
              </a:p>
            </p:txBody>
          </p:sp>
          <p:sp>
            <p:nvSpPr>
              <p:cNvPr id="136" name="Freeform 1476"/>
              <p:cNvSpPr/>
              <p:nvPr>
                <p:custDataLst>
                  <p:tags r:id="rId133"/>
                </p:custDataLst>
              </p:nvPr>
            </p:nvSpPr>
            <p:spPr bwMode="auto">
              <a:xfrm>
                <a:off x="9805988" y="1276350"/>
                <a:ext cx="20638" cy="20638"/>
              </a:xfrm>
              <a:custGeom>
                <a:avLst/>
                <a:gdLst>
                  <a:gd name="T0" fmla="*/ 13 w 26"/>
                  <a:gd name="T1" fmla="*/ 26 h 26"/>
                  <a:gd name="T2" fmla="*/ 13 w 26"/>
                  <a:gd name="T3" fmla="*/ 26 h 26"/>
                  <a:gd name="T4" fmla="*/ 8 w 26"/>
                  <a:gd name="T5" fmla="*/ 24 h 26"/>
                  <a:gd name="T6" fmla="*/ 4 w 26"/>
                  <a:gd name="T7" fmla="*/ 21 h 26"/>
                  <a:gd name="T8" fmla="*/ 1 w 26"/>
                  <a:gd name="T9" fmla="*/ 17 h 26"/>
                  <a:gd name="T10" fmla="*/ 0 w 26"/>
                  <a:gd name="T11" fmla="*/ 13 h 26"/>
                  <a:gd name="T12" fmla="*/ 0 w 26"/>
                  <a:gd name="T13" fmla="*/ 13 h 26"/>
                  <a:gd name="T14" fmla="*/ 1 w 26"/>
                  <a:gd name="T15" fmla="*/ 7 h 26"/>
                  <a:gd name="T16" fmla="*/ 4 w 26"/>
                  <a:gd name="T17" fmla="*/ 3 h 26"/>
                  <a:gd name="T18" fmla="*/ 8 w 26"/>
                  <a:gd name="T19" fmla="*/ 1 h 26"/>
                  <a:gd name="T20" fmla="*/ 13 w 26"/>
                  <a:gd name="T21" fmla="*/ 0 h 26"/>
                  <a:gd name="T22" fmla="*/ 13 w 26"/>
                  <a:gd name="T23" fmla="*/ 0 h 26"/>
                  <a:gd name="T24" fmla="*/ 18 w 26"/>
                  <a:gd name="T25" fmla="*/ 1 h 26"/>
                  <a:gd name="T26" fmla="*/ 23 w 26"/>
                  <a:gd name="T27" fmla="*/ 3 h 26"/>
                  <a:gd name="T28" fmla="*/ 26 w 26"/>
                  <a:gd name="T29" fmla="*/ 7 h 26"/>
                  <a:gd name="T30" fmla="*/ 26 w 26"/>
                  <a:gd name="T31" fmla="*/ 13 h 26"/>
                  <a:gd name="T32" fmla="*/ 26 w 26"/>
                  <a:gd name="T33" fmla="*/ 13 h 26"/>
                  <a:gd name="T34" fmla="*/ 26 w 26"/>
                  <a:gd name="T35" fmla="*/ 17 h 26"/>
                  <a:gd name="T36" fmla="*/ 23 w 26"/>
                  <a:gd name="T37" fmla="*/ 21 h 26"/>
                  <a:gd name="T38" fmla="*/ 18 w 26"/>
                  <a:gd name="T39" fmla="*/ 24 h 26"/>
                  <a:gd name="T40" fmla="*/ 13 w 26"/>
                  <a:gd name="T41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6" h="26">
                    <a:moveTo>
                      <a:pt x="13" y="26"/>
                    </a:moveTo>
                    <a:lnTo>
                      <a:pt x="13" y="26"/>
                    </a:lnTo>
                    <a:lnTo>
                      <a:pt x="8" y="24"/>
                    </a:lnTo>
                    <a:lnTo>
                      <a:pt x="4" y="21"/>
                    </a:lnTo>
                    <a:lnTo>
                      <a:pt x="1" y="17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1" y="7"/>
                    </a:lnTo>
                    <a:lnTo>
                      <a:pt x="4" y="3"/>
                    </a:lnTo>
                    <a:lnTo>
                      <a:pt x="8" y="1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8" y="1"/>
                    </a:lnTo>
                    <a:lnTo>
                      <a:pt x="23" y="3"/>
                    </a:lnTo>
                    <a:lnTo>
                      <a:pt x="26" y="7"/>
                    </a:lnTo>
                    <a:lnTo>
                      <a:pt x="26" y="13"/>
                    </a:lnTo>
                    <a:lnTo>
                      <a:pt x="26" y="13"/>
                    </a:lnTo>
                    <a:lnTo>
                      <a:pt x="26" y="17"/>
                    </a:lnTo>
                    <a:lnTo>
                      <a:pt x="23" y="21"/>
                    </a:lnTo>
                    <a:lnTo>
                      <a:pt x="18" y="24"/>
                    </a:lnTo>
                    <a:lnTo>
                      <a:pt x="13" y="2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00"/>
              </a:p>
            </p:txBody>
          </p:sp>
          <p:sp>
            <p:nvSpPr>
              <p:cNvPr id="137" name="Freeform 1477"/>
              <p:cNvSpPr/>
              <p:nvPr>
                <p:custDataLst>
                  <p:tags r:id="rId134"/>
                </p:custDataLst>
              </p:nvPr>
            </p:nvSpPr>
            <p:spPr bwMode="auto">
              <a:xfrm>
                <a:off x="9805988" y="1276350"/>
                <a:ext cx="20638" cy="20638"/>
              </a:xfrm>
              <a:custGeom>
                <a:avLst/>
                <a:gdLst>
                  <a:gd name="T0" fmla="*/ 13 w 27"/>
                  <a:gd name="T1" fmla="*/ 0 h 28"/>
                  <a:gd name="T2" fmla="*/ 13 w 27"/>
                  <a:gd name="T3" fmla="*/ 0 h 28"/>
                  <a:gd name="T4" fmla="*/ 7 w 27"/>
                  <a:gd name="T5" fmla="*/ 2 h 28"/>
                  <a:gd name="T6" fmla="*/ 2 w 27"/>
                  <a:gd name="T7" fmla="*/ 5 h 28"/>
                  <a:gd name="T8" fmla="*/ 0 w 27"/>
                  <a:gd name="T9" fmla="*/ 9 h 28"/>
                  <a:gd name="T10" fmla="*/ 0 w 27"/>
                  <a:gd name="T11" fmla="*/ 15 h 28"/>
                  <a:gd name="T12" fmla="*/ 0 w 27"/>
                  <a:gd name="T13" fmla="*/ 15 h 28"/>
                  <a:gd name="T14" fmla="*/ 0 w 27"/>
                  <a:gd name="T15" fmla="*/ 20 h 28"/>
                  <a:gd name="T16" fmla="*/ 2 w 27"/>
                  <a:gd name="T17" fmla="*/ 25 h 28"/>
                  <a:gd name="T18" fmla="*/ 7 w 27"/>
                  <a:gd name="T19" fmla="*/ 28 h 28"/>
                  <a:gd name="T20" fmla="*/ 13 w 27"/>
                  <a:gd name="T21" fmla="*/ 28 h 28"/>
                  <a:gd name="T22" fmla="*/ 13 w 27"/>
                  <a:gd name="T23" fmla="*/ 28 h 28"/>
                  <a:gd name="T24" fmla="*/ 18 w 27"/>
                  <a:gd name="T25" fmla="*/ 28 h 28"/>
                  <a:gd name="T26" fmla="*/ 23 w 27"/>
                  <a:gd name="T27" fmla="*/ 25 h 28"/>
                  <a:gd name="T28" fmla="*/ 26 w 27"/>
                  <a:gd name="T29" fmla="*/ 20 h 28"/>
                  <a:gd name="T30" fmla="*/ 27 w 27"/>
                  <a:gd name="T31" fmla="*/ 15 h 28"/>
                  <a:gd name="T32" fmla="*/ 27 w 27"/>
                  <a:gd name="T33" fmla="*/ 15 h 28"/>
                  <a:gd name="T34" fmla="*/ 26 w 27"/>
                  <a:gd name="T35" fmla="*/ 9 h 28"/>
                  <a:gd name="T36" fmla="*/ 23 w 27"/>
                  <a:gd name="T37" fmla="*/ 5 h 28"/>
                  <a:gd name="T38" fmla="*/ 18 w 27"/>
                  <a:gd name="T39" fmla="*/ 2 h 28"/>
                  <a:gd name="T40" fmla="*/ 13 w 27"/>
                  <a:gd name="T41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" h="28">
                    <a:moveTo>
                      <a:pt x="13" y="0"/>
                    </a:moveTo>
                    <a:lnTo>
                      <a:pt x="13" y="0"/>
                    </a:lnTo>
                    <a:lnTo>
                      <a:pt x="7" y="2"/>
                    </a:lnTo>
                    <a:lnTo>
                      <a:pt x="2" y="5"/>
                    </a:lnTo>
                    <a:lnTo>
                      <a:pt x="0" y="9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0" y="20"/>
                    </a:lnTo>
                    <a:lnTo>
                      <a:pt x="2" y="25"/>
                    </a:lnTo>
                    <a:lnTo>
                      <a:pt x="7" y="28"/>
                    </a:lnTo>
                    <a:lnTo>
                      <a:pt x="13" y="28"/>
                    </a:lnTo>
                    <a:lnTo>
                      <a:pt x="13" y="28"/>
                    </a:lnTo>
                    <a:lnTo>
                      <a:pt x="18" y="28"/>
                    </a:lnTo>
                    <a:lnTo>
                      <a:pt x="23" y="25"/>
                    </a:lnTo>
                    <a:lnTo>
                      <a:pt x="26" y="20"/>
                    </a:lnTo>
                    <a:lnTo>
                      <a:pt x="27" y="15"/>
                    </a:lnTo>
                    <a:lnTo>
                      <a:pt x="27" y="15"/>
                    </a:lnTo>
                    <a:lnTo>
                      <a:pt x="26" y="9"/>
                    </a:lnTo>
                    <a:lnTo>
                      <a:pt x="23" y="5"/>
                    </a:lnTo>
                    <a:lnTo>
                      <a:pt x="18" y="2"/>
                    </a:lnTo>
                    <a:lnTo>
                      <a:pt x="1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00"/>
              </a:p>
            </p:txBody>
          </p:sp>
          <p:sp>
            <p:nvSpPr>
              <p:cNvPr id="138" name="Freeform 1478"/>
              <p:cNvSpPr>
                <a:spLocks noEditPoints="1"/>
              </p:cNvSpPr>
              <p:nvPr>
                <p:custDataLst>
                  <p:tags r:id="rId135"/>
                </p:custDataLst>
              </p:nvPr>
            </p:nvSpPr>
            <p:spPr bwMode="auto">
              <a:xfrm>
                <a:off x="9805988" y="1276350"/>
                <a:ext cx="20638" cy="20638"/>
              </a:xfrm>
              <a:custGeom>
                <a:avLst/>
                <a:gdLst>
                  <a:gd name="T0" fmla="*/ 13 w 26"/>
                  <a:gd name="T1" fmla="*/ 24 h 26"/>
                  <a:gd name="T2" fmla="*/ 13 w 26"/>
                  <a:gd name="T3" fmla="*/ 24 h 26"/>
                  <a:gd name="T4" fmla="*/ 8 w 26"/>
                  <a:gd name="T5" fmla="*/ 24 h 26"/>
                  <a:gd name="T6" fmla="*/ 4 w 26"/>
                  <a:gd name="T7" fmla="*/ 21 h 26"/>
                  <a:gd name="T8" fmla="*/ 1 w 26"/>
                  <a:gd name="T9" fmla="*/ 17 h 26"/>
                  <a:gd name="T10" fmla="*/ 1 w 26"/>
                  <a:gd name="T11" fmla="*/ 13 h 26"/>
                  <a:gd name="T12" fmla="*/ 1 w 26"/>
                  <a:gd name="T13" fmla="*/ 13 h 26"/>
                  <a:gd name="T14" fmla="*/ 1 w 26"/>
                  <a:gd name="T15" fmla="*/ 8 h 26"/>
                  <a:gd name="T16" fmla="*/ 4 w 26"/>
                  <a:gd name="T17" fmla="*/ 4 h 26"/>
                  <a:gd name="T18" fmla="*/ 8 w 26"/>
                  <a:gd name="T19" fmla="*/ 1 h 26"/>
                  <a:gd name="T20" fmla="*/ 13 w 26"/>
                  <a:gd name="T21" fmla="*/ 0 h 26"/>
                  <a:gd name="T22" fmla="*/ 13 w 26"/>
                  <a:gd name="T23" fmla="*/ 0 h 26"/>
                  <a:gd name="T24" fmla="*/ 17 w 26"/>
                  <a:gd name="T25" fmla="*/ 1 h 26"/>
                  <a:gd name="T26" fmla="*/ 21 w 26"/>
                  <a:gd name="T27" fmla="*/ 4 h 26"/>
                  <a:gd name="T28" fmla="*/ 24 w 26"/>
                  <a:gd name="T29" fmla="*/ 8 h 26"/>
                  <a:gd name="T30" fmla="*/ 26 w 26"/>
                  <a:gd name="T31" fmla="*/ 13 h 26"/>
                  <a:gd name="T32" fmla="*/ 26 w 26"/>
                  <a:gd name="T33" fmla="*/ 13 h 26"/>
                  <a:gd name="T34" fmla="*/ 24 w 26"/>
                  <a:gd name="T35" fmla="*/ 17 h 26"/>
                  <a:gd name="T36" fmla="*/ 21 w 26"/>
                  <a:gd name="T37" fmla="*/ 21 h 26"/>
                  <a:gd name="T38" fmla="*/ 17 w 26"/>
                  <a:gd name="T39" fmla="*/ 24 h 26"/>
                  <a:gd name="T40" fmla="*/ 13 w 26"/>
                  <a:gd name="T41" fmla="*/ 24 h 26"/>
                  <a:gd name="T42" fmla="*/ 13 w 26"/>
                  <a:gd name="T43" fmla="*/ 0 h 26"/>
                  <a:gd name="T44" fmla="*/ 13 w 26"/>
                  <a:gd name="T45" fmla="*/ 0 h 26"/>
                  <a:gd name="T46" fmla="*/ 8 w 26"/>
                  <a:gd name="T47" fmla="*/ 1 h 26"/>
                  <a:gd name="T48" fmla="*/ 4 w 26"/>
                  <a:gd name="T49" fmla="*/ 3 h 26"/>
                  <a:gd name="T50" fmla="*/ 1 w 26"/>
                  <a:gd name="T51" fmla="*/ 7 h 26"/>
                  <a:gd name="T52" fmla="*/ 0 w 26"/>
                  <a:gd name="T53" fmla="*/ 13 h 26"/>
                  <a:gd name="T54" fmla="*/ 0 w 26"/>
                  <a:gd name="T55" fmla="*/ 13 h 26"/>
                  <a:gd name="T56" fmla="*/ 1 w 26"/>
                  <a:gd name="T57" fmla="*/ 17 h 26"/>
                  <a:gd name="T58" fmla="*/ 4 w 26"/>
                  <a:gd name="T59" fmla="*/ 21 h 26"/>
                  <a:gd name="T60" fmla="*/ 8 w 26"/>
                  <a:gd name="T61" fmla="*/ 24 h 26"/>
                  <a:gd name="T62" fmla="*/ 13 w 26"/>
                  <a:gd name="T63" fmla="*/ 26 h 26"/>
                  <a:gd name="T64" fmla="*/ 13 w 26"/>
                  <a:gd name="T65" fmla="*/ 26 h 26"/>
                  <a:gd name="T66" fmla="*/ 18 w 26"/>
                  <a:gd name="T67" fmla="*/ 24 h 26"/>
                  <a:gd name="T68" fmla="*/ 23 w 26"/>
                  <a:gd name="T69" fmla="*/ 21 h 26"/>
                  <a:gd name="T70" fmla="*/ 26 w 26"/>
                  <a:gd name="T71" fmla="*/ 17 h 26"/>
                  <a:gd name="T72" fmla="*/ 26 w 26"/>
                  <a:gd name="T73" fmla="*/ 13 h 26"/>
                  <a:gd name="T74" fmla="*/ 26 w 26"/>
                  <a:gd name="T75" fmla="*/ 13 h 26"/>
                  <a:gd name="T76" fmla="*/ 26 w 26"/>
                  <a:gd name="T77" fmla="*/ 7 h 26"/>
                  <a:gd name="T78" fmla="*/ 23 w 26"/>
                  <a:gd name="T79" fmla="*/ 3 h 26"/>
                  <a:gd name="T80" fmla="*/ 18 w 26"/>
                  <a:gd name="T81" fmla="*/ 1 h 26"/>
                  <a:gd name="T82" fmla="*/ 13 w 26"/>
                  <a:gd name="T83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6" h="26">
                    <a:moveTo>
                      <a:pt x="13" y="24"/>
                    </a:moveTo>
                    <a:lnTo>
                      <a:pt x="13" y="24"/>
                    </a:lnTo>
                    <a:lnTo>
                      <a:pt x="8" y="24"/>
                    </a:lnTo>
                    <a:lnTo>
                      <a:pt x="4" y="21"/>
                    </a:lnTo>
                    <a:lnTo>
                      <a:pt x="1" y="17"/>
                    </a:lnTo>
                    <a:lnTo>
                      <a:pt x="1" y="13"/>
                    </a:lnTo>
                    <a:lnTo>
                      <a:pt x="1" y="13"/>
                    </a:lnTo>
                    <a:lnTo>
                      <a:pt x="1" y="8"/>
                    </a:lnTo>
                    <a:lnTo>
                      <a:pt x="4" y="4"/>
                    </a:lnTo>
                    <a:lnTo>
                      <a:pt x="8" y="1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7" y="1"/>
                    </a:lnTo>
                    <a:lnTo>
                      <a:pt x="21" y="4"/>
                    </a:lnTo>
                    <a:lnTo>
                      <a:pt x="24" y="8"/>
                    </a:lnTo>
                    <a:lnTo>
                      <a:pt x="26" y="13"/>
                    </a:lnTo>
                    <a:lnTo>
                      <a:pt x="26" y="13"/>
                    </a:lnTo>
                    <a:lnTo>
                      <a:pt x="24" y="17"/>
                    </a:lnTo>
                    <a:lnTo>
                      <a:pt x="21" y="21"/>
                    </a:lnTo>
                    <a:lnTo>
                      <a:pt x="17" y="24"/>
                    </a:lnTo>
                    <a:lnTo>
                      <a:pt x="13" y="24"/>
                    </a:lnTo>
                    <a:close/>
                    <a:moveTo>
                      <a:pt x="13" y="0"/>
                    </a:moveTo>
                    <a:lnTo>
                      <a:pt x="13" y="0"/>
                    </a:lnTo>
                    <a:lnTo>
                      <a:pt x="8" y="1"/>
                    </a:lnTo>
                    <a:lnTo>
                      <a:pt x="4" y="3"/>
                    </a:lnTo>
                    <a:lnTo>
                      <a:pt x="1" y="7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1" y="17"/>
                    </a:lnTo>
                    <a:lnTo>
                      <a:pt x="4" y="21"/>
                    </a:lnTo>
                    <a:lnTo>
                      <a:pt x="8" y="24"/>
                    </a:lnTo>
                    <a:lnTo>
                      <a:pt x="13" y="26"/>
                    </a:lnTo>
                    <a:lnTo>
                      <a:pt x="13" y="26"/>
                    </a:lnTo>
                    <a:lnTo>
                      <a:pt x="18" y="24"/>
                    </a:lnTo>
                    <a:lnTo>
                      <a:pt x="23" y="21"/>
                    </a:lnTo>
                    <a:lnTo>
                      <a:pt x="26" y="17"/>
                    </a:lnTo>
                    <a:lnTo>
                      <a:pt x="26" y="13"/>
                    </a:lnTo>
                    <a:lnTo>
                      <a:pt x="26" y="13"/>
                    </a:lnTo>
                    <a:lnTo>
                      <a:pt x="26" y="7"/>
                    </a:lnTo>
                    <a:lnTo>
                      <a:pt x="23" y="3"/>
                    </a:lnTo>
                    <a:lnTo>
                      <a:pt x="18" y="1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9D33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00"/>
              </a:p>
            </p:txBody>
          </p:sp>
          <p:sp>
            <p:nvSpPr>
              <p:cNvPr id="139" name="Freeform 1479"/>
              <p:cNvSpPr/>
              <p:nvPr>
                <p:custDataLst>
                  <p:tags r:id="rId136"/>
                </p:custDataLst>
              </p:nvPr>
            </p:nvSpPr>
            <p:spPr bwMode="auto">
              <a:xfrm>
                <a:off x="9807575" y="1276350"/>
                <a:ext cx="19050" cy="20638"/>
              </a:xfrm>
              <a:custGeom>
                <a:avLst/>
                <a:gdLst>
                  <a:gd name="T0" fmla="*/ 12 w 25"/>
                  <a:gd name="T1" fmla="*/ 24 h 24"/>
                  <a:gd name="T2" fmla="*/ 12 w 25"/>
                  <a:gd name="T3" fmla="*/ 24 h 24"/>
                  <a:gd name="T4" fmla="*/ 7 w 25"/>
                  <a:gd name="T5" fmla="*/ 24 h 24"/>
                  <a:gd name="T6" fmla="*/ 3 w 25"/>
                  <a:gd name="T7" fmla="*/ 21 h 24"/>
                  <a:gd name="T8" fmla="*/ 0 w 25"/>
                  <a:gd name="T9" fmla="*/ 17 h 24"/>
                  <a:gd name="T10" fmla="*/ 0 w 25"/>
                  <a:gd name="T11" fmla="*/ 13 h 24"/>
                  <a:gd name="T12" fmla="*/ 0 w 25"/>
                  <a:gd name="T13" fmla="*/ 13 h 24"/>
                  <a:gd name="T14" fmla="*/ 0 w 25"/>
                  <a:gd name="T15" fmla="*/ 8 h 24"/>
                  <a:gd name="T16" fmla="*/ 3 w 25"/>
                  <a:gd name="T17" fmla="*/ 4 h 24"/>
                  <a:gd name="T18" fmla="*/ 7 w 25"/>
                  <a:gd name="T19" fmla="*/ 1 h 24"/>
                  <a:gd name="T20" fmla="*/ 12 w 25"/>
                  <a:gd name="T21" fmla="*/ 0 h 24"/>
                  <a:gd name="T22" fmla="*/ 12 w 25"/>
                  <a:gd name="T23" fmla="*/ 0 h 24"/>
                  <a:gd name="T24" fmla="*/ 16 w 25"/>
                  <a:gd name="T25" fmla="*/ 1 h 24"/>
                  <a:gd name="T26" fmla="*/ 20 w 25"/>
                  <a:gd name="T27" fmla="*/ 4 h 24"/>
                  <a:gd name="T28" fmla="*/ 23 w 25"/>
                  <a:gd name="T29" fmla="*/ 8 h 24"/>
                  <a:gd name="T30" fmla="*/ 25 w 25"/>
                  <a:gd name="T31" fmla="*/ 13 h 24"/>
                  <a:gd name="T32" fmla="*/ 25 w 25"/>
                  <a:gd name="T33" fmla="*/ 13 h 24"/>
                  <a:gd name="T34" fmla="*/ 23 w 25"/>
                  <a:gd name="T35" fmla="*/ 17 h 24"/>
                  <a:gd name="T36" fmla="*/ 20 w 25"/>
                  <a:gd name="T37" fmla="*/ 21 h 24"/>
                  <a:gd name="T38" fmla="*/ 16 w 25"/>
                  <a:gd name="T39" fmla="*/ 24 h 24"/>
                  <a:gd name="T40" fmla="*/ 12 w 25"/>
                  <a:gd name="T41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5" h="24">
                    <a:moveTo>
                      <a:pt x="12" y="24"/>
                    </a:moveTo>
                    <a:lnTo>
                      <a:pt x="12" y="24"/>
                    </a:lnTo>
                    <a:lnTo>
                      <a:pt x="7" y="24"/>
                    </a:lnTo>
                    <a:lnTo>
                      <a:pt x="3" y="21"/>
                    </a:lnTo>
                    <a:lnTo>
                      <a:pt x="0" y="17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8"/>
                    </a:lnTo>
                    <a:lnTo>
                      <a:pt x="3" y="4"/>
                    </a:lnTo>
                    <a:lnTo>
                      <a:pt x="7" y="1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6" y="1"/>
                    </a:lnTo>
                    <a:lnTo>
                      <a:pt x="20" y="4"/>
                    </a:lnTo>
                    <a:lnTo>
                      <a:pt x="23" y="8"/>
                    </a:lnTo>
                    <a:lnTo>
                      <a:pt x="25" y="13"/>
                    </a:lnTo>
                    <a:lnTo>
                      <a:pt x="25" y="13"/>
                    </a:lnTo>
                    <a:lnTo>
                      <a:pt x="23" y="17"/>
                    </a:lnTo>
                    <a:lnTo>
                      <a:pt x="20" y="21"/>
                    </a:lnTo>
                    <a:lnTo>
                      <a:pt x="16" y="24"/>
                    </a:lnTo>
                    <a:lnTo>
                      <a:pt x="12" y="24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00"/>
              </a:p>
            </p:txBody>
          </p:sp>
          <p:sp>
            <p:nvSpPr>
              <p:cNvPr id="140" name="Freeform 1480"/>
              <p:cNvSpPr/>
              <p:nvPr>
                <p:custDataLst>
                  <p:tags r:id="rId137"/>
                </p:custDataLst>
              </p:nvPr>
            </p:nvSpPr>
            <p:spPr bwMode="auto">
              <a:xfrm>
                <a:off x="9805988" y="1276350"/>
                <a:ext cx="20638" cy="20638"/>
              </a:xfrm>
              <a:custGeom>
                <a:avLst/>
                <a:gdLst>
                  <a:gd name="T0" fmla="*/ 13 w 26"/>
                  <a:gd name="T1" fmla="*/ 0 h 26"/>
                  <a:gd name="T2" fmla="*/ 13 w 26"/>
                  <a:gd name="T3" fmla="*/ 0 h 26"/>
                  <a:gd name="T4" fmla="*/ 8 w 26"/>
                  <a:gd name="T5" fmla="*/ 1 h 26"/>
                  <a:gd name="T6" fmla="*/ 4 w 26"/>
                  <a:gd name="T7" fmla="*/ 3 h 26"/>
                  <a:gd name="T8" fmla="*/ 1 w 26"/>
                  <a:gd name="T9" fmla="*/ 7 h 26"/>
                  <a:gd name="T10" fmla="*/ 0 w 26"/>
                  <a:gd name="T11" fmla="*/ 13 h 26"/>
                  <a:gd name="T12" fmla="*/ 0 w 26"/>
                  <a:gd name="T13" fmla="*/ 13 h 26"/>
                  <a:gd name="T14" fmla="*/ 1 w 26"/>
                  <a:gd name="T15" fmla="*/ 17 h 26"/>
                  <a:gd name="T16" fmla="*/ 4 w 26"/>
                  <a:gd name="T17" fmla="*/ 21 h 26"/>
                  <a:gd name="T18" fmla="*/ 8 w 26"/>
                  <a:gd name="T19" fmla="*/ 24 h 26"/>
                  <a:gd name="T20" fmla="*/ 13 w 26"/>
                  <a:gd name="T21" fmla="*/ 26 h 26"/>
                  <a:gd name="T22" fmla="*/ 13 w 26"/>
                  <a:gd name="T23" fmla="*/ 26 h 26"/>
                  <a:gd name="T24" fmla="*/ 18 w 26"/>
                  <a:gd name="T25" fmla="*/ 24 h 26"/>
                  <a:gd name="T26" fmla="*/ 23 w 26"/>
                  <a:gd name="T27" fmla="*/ 21 h 26"/>
                  <a:gd name="T28" fmla="*/ 26 w 26"/>
                  <a:gd name="T29" fmla="*/ 17 h 26"/>
                  <a:gd name="T30" fmla="*/ 26 w 26"/>
                  <a:gd name="T31" fmla="*/ 13 h 26"/>
                  <a:gd name="T32" fmla="*/ 26 w 26"/>
                  <a:gd name="T33" fmla="*/ 13 h 26"/>
                  <a:gd name="T34" fmla="*/ 26 w 26"/>
                  <a:gd name="T35" fmla="*/ 7 h 26"/>
                  <a:gd name="T36" fmla="*/ 23 w 26"/>
                  <a:gd name="T37" fmla="*/ 3 h 26"/>
                  <a:gd name="T38" fmla="*/ 18 w 26"/>
                  <a:gd name="T39" fmla="*/ 1 h 26"/>
                  <a:gd name="T40" fmla="*/ 13 w 26"/>
                  <a:gd name="T41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6" h="26">
                    <a:moveTo>
                      <a:pt x="13" y="0"/>
                    </a:moveTo>
                    <a:lnTo>
                      <a:pt x="13" y="0"/>
                    </a:lnTo>
                    <a:lnTo>
                      <a:pt x="8" y="1"/>
                    </a:lnTo>
                    <a:lnTo>
                      <a:pt x="4" y="3"/>
                    </a:lnTo>
                    <a:lnTo>
                      <a:pt x="1" y="7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1" y="17"/>
                    </a:lnTo>
                    <a:lnTo>
                      <a:pt x="4" y="21"/>
                    </a:lnTo>
                    <a:lnTo>
                      <a:pt x="8" y="24"/>
                    </a:lnTo>
                    <a:lnTo>
                      <a:pt x="13" y="26"/>
                    </a:lnTo>
                    <a:lnTo>
                      <a:pt x="13" y="26"/>
                    </a:lnTo>
                    <a:lnTo>
                      <a:pt x="18" y="24"/>
                    </a:lnTo>
                    <a:lnTo>
                      <a:pt x="23" y="21"/>
                    </a:lnTo>
                    <a:lnTo>
                      <a:pt x="26" y="17"/>
                    </a:lnTo>
                    <a:lnTo>
                      <a:pt x="26" y="13"/>
                    </a:lnTo>
                    <a:lnTo>
                      <a:pt x="26" y="13"/>
                    </a:lnTo>
                    <a:lnTo>
                      <a:pt x="26" y="7"/>
                    </a:lnTo>
                    <a:lnTo>
                      <a:pt x="23" y="3"/>
                    </a:lnTo>
                    <a:lnTo>
                      <a:pt x="18" y="1"/>
                    </a:lnTo>
                    <a:lnTo>
                      <a:pt x="1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00"/>
              </a:p>
            </p:txBody>
          </p:sp>
          <p:sp>
            <p:nvSpPr>
              <p:cNvPr id="141" name="Freeform 1481"/>
              <p:cNvSpPr>
                <a:spLocks noEditPoints="1"/>
              </p:cNvSpPr>
              <p:nvPr>
                <p:custDataLst>
                  <p:tags r:id="rId138"/>
                </p:custDataLst>
              </p:nvPr>
            </p:nvSpPr>
            <p:spPr bwMode="auto">
              <a:xfrm>
                <a:off x="9807575" y="1276350"/>
                <a:ext cx="19050" cy="20638"/>
              </a:xfrm>
              <a:custGeom>
                <a:avLst/>
                <a:gdLst>
                  <a:gd name="T0" fmla="*/ 12 w 25"/>
                  <a:gd name="T1" fmla="*/ 24 h 24"/>
                  <a:gd name="T2" fmla="*/ 12 w 25"/>
                  <a:gd name="T3" fmla="*/ 24 h 24"/>
                  <a:gd name="T4" fmla="*/ 7 w 25"/>
                  <a:gd name="T5" fmla="*/ 23 h 24"/>
                  <a:gd name="T6" fmla="*/ 3 w 25"/>
                  <a:gd name="T7" fmla="*/ 21 h 24"/>
                  <a:gd name="T8" fmla="*/ 1 w 25"/>
                  <a:gd name="T9" fmla="*/ 17 h 24"/>
                  <a:gd name="T10" fmla="*/ 0 w 25"/>
                  <a:gd name="T11" fmla="*/ 13 h 24"/>
                  <a:gd name="T12" fmla="*/ 0 w 25"/>
                  <a:gd name="T13" fmla="*/ 13 h 24"/>
                  <a:gd name="T14" fmla="*/ 1 w 25"/>
                  <a:gd name="T15" fmla="*/ 8 h 24"/>
                  <a:gd name="T16" fmla="*/ 3 w 25"/>
                  <a:gd name="T17" fmla="*/ 4 h 24"/>
                  <a:gd name="T18" fmla="*/ 7 w 25"/>
                  <a:gd name="T19" fmla="*/ 1 h 24"/>
                  <a:gd name="T20" fmla="*/ 12 w 25"/>
                  <a:gd name="T21" fmla="*/ 1 h 24"/>
                  <a:gd name="T22" fmla="*/ 12 w 25"/>
                  <a:gd name="T23" fmla="*/ 1 h 24"/>
                  <a:gd name="T24" fmla="*/ 16 w 25"/>
                  <a:gd name="T25" fmla="*/ 1 h 24"/>
                  <a:gd name="T26" fmla="*/ 20 w 25"/>
                  <a:gd name="T27" fmla="*/ 4 h 24"/>
                  <a:gd name="T28" fmla="*/ 23 w 25"/>
                  <a:gd name="T29" fmla="*/ 8 h 24"/>
                  <a:gd name="T30" fmla="*/ 23 w 25"/>
                  <a:gd name="T31" fmla="*/ 13 h 24"/>
                  <a:gd name="T32" fmla="*/ 23 w 25"/>
                  <a:gd name="T33" fmla="*/ 13 h 24"/>
                  <a:gd name="T34" fmla="*/ 23 w 25"/>
                  <a:gd name="T35" fmla="*/ 17 h 24"/>
                  <a:gd name="T36" fmla="*/ 20 w 25"/>
                  <a:gd name="T37" fmla="*/ 21 h 24"/>
                  <a:gd name="T38" fmla="*/ 16 w 25"/>
                  <a:gd name="T39" fmla="*/ 23 h 24"/>
                  <a:gd name="T40" fmla="*/ 12 w 25"/>
                  <a:gd name="T41" fmla="*/ 24 h 24"/>
                  <a:gd name="T42" fmla="*/ 12 w 25"/>
                  <a:gd name="T43" fmla="*/ 0 h 24"/>
                  <a:gd name="T44" fmla="*/ 12 w 25"/>
                  <a:gd name="T45" fmla="*/ 0 h 24"/>
                  <a:gd name="T46" fmla="*/ 7 w 25"/>
                  <a:gd name="T47" fmla="*/ 1 h 24"/>
                  <a:gd name="T48" fmla="*/ 3 w 25"/>
                  <a:gd name="T49" fmla="*/ 4 h 24"/>
                  <a:gd name="T50" fmla="*/ 0 w 25"/>
                  <a:gd name="T51" fmla="*/ 8 h 24"/>
                  <a:gd name="T52" fmla="*/ 0 w 25"/>
                  <a:gd name="T53" fmla="*/ 13 h 24"/>
                  <a:gd name="T54" fmla="*/ 0 w 25"/>
                  <a:gd name="T55" fmla="*/ 13 h 24"/>
                  <a:gd name="T56" fmla="*/ 0 w 25"/>
                  <a:gd name="T57" fmla="*/ 17 h 24"/>
                  <a:gd name="T58" fmla="*/ 3 w 25"/>
                  <a:gd name="T59" fmla="*/ 21 h 24"/>
                  <a:gd name="T60" fmla="*/ 7 w 25"/>
                  <a:gd name="T61" fmla="*/ 24 h 24"/>
                  <a:gd name="T62" fmla="*/ 12 w 25"/>
                  <a:gd name="T63" fmla="*/ 24 h 24"/>
                  <a:gd name="T64" fmla="*/ 12 w 25"/>
                  <a:gd name="T65" fmla="*/ 24 h 24"/>
                  <a:gd name="T66" fmla="*/ 16 w 25"/>
                  <a:gd name="T67" fmla="*/ 24 h 24"/>
                  <a:gd name="T68" fmla="*/ 20 w 25"/>
                  <a:gd name="T69" fmla="*/ 21 h 24"/>
                  <a:gd name="T70" fmla="*/ 23 w 25"/>
                  <a:gd name="T71" fmla="*/ 17 h 24"/>
                  <a:gd name="T72" fmla="*/ 25 w 25"/>
                  <a:gd name="T73" fmla="*/ 13 h 24"/>
                  <a:gd name="T74" fmla="*/ 25 w 25"/>
                  <a:gd name="T75" fmla="*/ 13 h 24"/>
                  <a:gd name="T76" fmla="*/ 23 w 25"/>
                  <a:gd name="T77" fmla="*/ 8 h 24"/>
                  <a:gd name="T78" fmla="*/ 20 w 25"/>
                  <a:gd name="T79" fmla="*/ 4 h 24"/>
                  <a:gd name="T80" fmla="*/ 16 w 25"/>
                  <a:gd name="T81" fmla="*/ 1 h 24"/>
                  <a:gd name="T82" fmla="*/ 12 w 25"/>
                  <a:gd name="T83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5" h="24">
                    <a:moveTo>
                      <a:pt x="12" y="24"/>
                    </a:moveTo>
                    <a:lnTo>
                      <a:pt x="12" y="24"/>
                    </a:lnTo>
                    <a:lnTo>
                      <a:pt x="7" y="23"/>
                    </a:lnTo>
                    <a:lnTo>
                      <a:pt x="3" y="21"/>
                    </a:lnTo>
                    <a:lnTo>
                      <a:pt x="1" y="17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1" y="8"/>
                    </a:lnTo>
                    <a:lnTo>
                      <a:pt x="3" y="4"/>
                    </a:lnTo>
                    <a:lnTo>
                      <a:pt x="7" y="1"/>
                    </a:lnTo>
                    <a:lnTo>
                      <a:pt x="12" y="1"/>
                    </a:lnTo>
                    <a:lnTo>
                      <a:pt x="12" y="1"/>
                    </a:lnTo>
                    <a:lnTo>
                      <a:pt x="16" y="1"/>
                    </a:lnTo>
                    <a:lnTo>
                      <a:pt x="20" y="4"/>
                    </a:lnTo>
                    <a:lnTo>
                      <a:pt x="23" y="8"/>
                    </a:lnTo>
                    <a:lnTo>
                      <a:pt x="23" y="13"/>
                    </a:lnTo>
                    <a:lnTo>
                      <a:pt x="23" y="13"/>
                    </a:lnTo>
                    <a:lnTo>
                      <a:pt x="23" y="17"/>
                    </a:lnTo>
                    <a:lnTo>
                      <a:pt x="20" y="21"/>
                    </a:lnTo>
                    <a:lnTo>
                      <a:pt x="16" y="23"/>
                    </a:lnTo>
                    <a:lnTo>
                      <a:pt x="12" y="24"/>
                    </a:lnTo>
                    <a:close/>
                    <a:moveTo>
                      <a:pt x="12" y="0"/>
                    </a:moveTo>
                    <a:lnTo>
                      <a:pt x="12" y="0"/>
                    </a:lnTo>
                    <a:lnTo>
                      <a:pt x="7" y="1"/>
                    </a:lnTo>
                    <a:lnTo>
                      <a:pt x="3" y="4"/>
                    </a:lnTo>
                    <a:lnTo>
                      <a:pt x="0" y="8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3" y="21"/>
                    </a:lnTo>
                    <a:lnTo>
                      <a:pt x="7" y="24"/>
                    </a:lnTo>
                    <a:lnTo>
                      <a:pt x="12" y="24"/>
                    </a:lnTo>
                    <a:lnTo>
                      <a:pt x="12" y="24"/>
                    </a:lnTo>
                    <a:lnTo>
                      <a:pt x="16" y="24"/>
                    </a:lnTo>
                    <a:lnTo>
                      <a:pt x="20" y="21"/>
                    </a:lnTo>
                    <a:lnTo>
                      <a:pt x="23" y="17"/>
                    </a:lnTo>
                    <a:lnTo>
                      <a:pt x="25" y="13"/>
                    </a:lnTo>
                    <a:lnTo>
                      <a:pt x="25" y="13"/>
                    </a:lnTo>
                    <a:lnTo>
                      <a:pt x="23" y="8"/>
                    </a:lnTo>
                    <a:lnTo>
                      <a:pt x="20" y="4"/>
                    </a:lnTo>
                    <a:lnTo>
                      <a:pt x="16" y="1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9A32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00"/>
              </a:p>
            </p:txBody>
          </p:sp>
          <p:sp>
            <p:nvSpPr>
              <p:cNvPr id="142" name="Freeform 1482"/>
              <p:cNvSpPr/>
              <p:nvPr>
                <p:custDataLst>
                  <p:tags r:id="rId139"/>
                </p:custDataLst>
              </p:nvPr>
            </p:nvSpPr>
            <p:spPr bwMode="auto">
              <a:xfrm>
                <a:off x="9807575" y="1277938"/>
                <a:ext cx="17463" cy="19050"/>
              </a:xfrm>
              <a:custGeom>
                <a:avLst/>
                <a:gdLst>
                  <a:gd name="T0" fmla="*/ 12 w 23"/>
                  <a:gd name="T1" fmla="*/ 23 h 23"/>
                  <a:gd name="T2" fmla="*/ 12 w 23"/>
                  <a:gd name="T3" fmla="*/ 23 h 23"/>
                  <a:gd name="T4" fmla="*/ 7 w 23"/>
                  <a:gd name="T5" fmla="*/ 22 h 23"/>
                  <a:gd name="T6" fmla="*/ 3 w 23"/>
                  <a:gd name="T7" fmla="*/ 20 h 23"/>
                  <a:gd name="T8" fmla="*/ 1 w 23"/>
                  <a:gd name="T9" fmla="*/ 16 h 23"/>
                  <a:gd name="T10" fmla="*/ 0 w 23"/>
                  <a:gd name="T11" fmla="*/ 12 h 23"/>
                  <a:gd name="T12" fmla="*/ 0 w 23"/>
                  <a:gd name="T13" fmla="*/ 12 h 23"/>
                  <a:gd name="T14" fmla="*/ 1 w 23"/>
                  <a:gd name="T15" fmla="*/ 7 h 23"/>
                  <a:gd name="T16" fmla="*/ 3 w 23"/>
                  <a:gd name="T17" fmla="*/ 3 h 23"/>
                  <a:gd name="T18" fmla="*/ 7 w 23"/>
                  <a:gd name="T19" fmla="*/ 0 h 23"/>
                  <a:gd name="T20" fmla="*/ 12 w 23"/>
                  <a:gd name="T21" fmla="*/ 0 h 23"/>
                  <a:gd name="T22" fmla="*/ 12 w 23"/>
                  <a:gd name="T23" fmla="*/ 0 h 23"/>
                  <a:gd name="T24" fmla="*/ 16 w 23"/>
                  <a:gd name="T25" fmla="*/ 0 h 23"/>
                  <a:gd name="T26" fmla="*/ 20 w 23"/>
                  <a:gd name="T27" fmla="*/ 3 h 23"/>
                  <a:gd name="T28" fmla="*/ 23 w 23"/>
                  <a:gd name="T29" fmla="*/ 7 h 23"/>
                  <a:gd name="T30" fmla="*/ 23 w 23"/>
                  <a:gd name="T31" fmla="*/ 12 h 23"/>
                  <a:gd name="T32" fmla="*/ 23 w 23"/>
                  <a:gd name="T33" fmla="*/ 12 h 23"/>
                  <a:gd name="T34" fmla="*/ 23 w 23"/>
                  <a:gd name="T35" fmla="*/ 16 h 23"/>
                  <a:gd name="T36" fmla="*/ 20 w 23"/>
                  <a:gd name="T37" fmla="*/ 20 h 23"/>
                  <a:gd name="T38" fmla="*/ 16 w 23"/>
                  <a:gd name="T39" fmla="*/ 22 h 23"/>
                  <a:gd name="T40" fmla="*/ 12 w 23"/>
                  <a:gd name="T41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3" h="23">
                    <a:moveTo>
                      <a:pt x="12" y="23"/>
                    </a:moveTo>
                    <a:lnTo>
                      <a:pt x="12" y="23"/>
                    </a:lnTo>
                    <a:lnTo>
                      <a:pt x="7" y="22"/>
                    </a:lnTo>
                    <a:lnTo>
                      <a:pt x="3" y="20"/>
                    </a:lnTo>
                    <a:lnTo>
                      <a:pt x="1" y="16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1" y="7"/>
                    </a:lnTo>
                    <a:lnTo>
                      <a:pt x="3" y="3"/>
                    </a:lnTo>
                    <a:lnTo>
                      <a:pt x="7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6" y="0"/>
                    </a:lnTo>
                    <a:lnTo>
                      <a:pt x="20" y="3"/>
                    </a:lnTo>
                    <a:lnTo>
                      <a:pt x="23" y="7"/>
                    </a:lnTo>
                    <a:lnTo>
                      <a:pt x="23" y="12"/>
                    </a:lnTo>
                    <a:lnTo>
                      <a:pt x="23" y="12"/>
                    </a:lnTo>
                    <a:lnTo>
                      <a:pt x="23" y="16"/>
                    </a:lnTo>
                    <a:lnTo>
                      <a:pt x="20" y="20"/>
                    </a:lnTo>
                    <a:lnTo>
                      <a:pt x="16" y="22"/>
                    </a:lnTo>
                    <a:lnTo>
                      <a:pt x="12" y="23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00"/>
              </a:p>
            </p:txBody>
          </p:sp>
          <p:sp>
            <p:nvSpPr>
              <p:cNvPr id="143" name="Freeform 1483"/>
              <p:cNvSpPr/>
              <p:nvPr>
                <p:custDataLst>
                  <p:tags r:id="rId140"/>
                </p:custDataLst>
              </p:nvPr>
            </p:nvSpPr>
            <p:spPr bwMode="auto">
              <a:xfrm>
                <a:off x="9807575" y="1276350"/>
                <a:ext cx="19050" cy="20638"/>
              </a:xfrm>
              <a:custGeom>
                <a:avLst/>
                <a:gdLst>
                  <a:gd name="T0" fmla="*/ 12 w 25"/>
                  <a:gd name="T1" fmla="*/ 0 h 24"/>
                  <a:gd name="T2" fmla="*/ 12 w 25"/>
                  <a:gd name="T3" fmla="*/ 0 h 24"/>
                  <a:gd name="T4" fmla="*/ 7 w 25"/>
                  <a:gd name="T5" fmla="*/ 1 h 24"/>
                  <a:gd name="T6" fmla="*/ 3 w 25"/>
                  <a:gd name="T7" fmla="*/ 4 h 24"/>
                  <a:gd name="T8" fmla="*/ 0 w 25"/>
                  <a:gd name="T9" fmla="*/ 8 h 24"/>
                  <a:gd name="T10" fmla="*/ 0 w 25"/>
                  <a:gd name="T11" fmla="*/ 13 h 24"/>
                  <a:gd name="T12" fmla="*/ 0 w 25"/>
                  <a:gd name="T13" fmla="*/ 13 h 24"/>
                  <a:gd name="T14" fmla="*/ 0 w 25"/>
                  <a:gd name="T15" fmla="*/ 17 h 24"/>
                  <a:gd name="T16" fmla="*/ 3 w 25"/>
                  <a:gd name="T17" fmla="*/ 21 h 24"/>
                  <a:gd name="T18" fmla="*/ 7 w 25"/>
                  <a:gd name="T19" fmla="*/ 24 h 24"/>
                  <a:gd name="T20" fmla="*/ 12 w 25"/>
                  <a:gd name="T21" fmla="*/ 24 h 24"/>
                  <a:gd name="T22" fmla="*/ 12 w 25"/>
                  <a:gd name="T23" fmla="*/ 24 h 24"/>
                  <a:gd name="T24" fmla="*/ 16 w 25"/>
                  <a:gd name="T25" fmla="*/ 24 h 24"/>
                  <a:gd name="T26" fmla="*/ 20 w 25"/>
                  <a:gd name="T27" fmla="*/ 21 h 24"/>
                  <a:gd name="T28" fmla="*/ 23 w 25"/>
                  <a:gd name="T29" fmla="*/ 17 h 24"/>
                  <a:gd name="T30" fmla="*/ 25 w 25"/>
                  <a:gd name="T31" fmla="*/ 13 h 24"/>
                  <a:gd name="T32" fmla="*/ 25 w 25"/>
                  <a:gd name="T33" fmla="*/ 13 h 24"/>
                  <a:gd name="T34" fmla="*/ 23 w 25"/>
                  <a:gd name="T35" fmla="*/ 8 h 24"/>
                  <a:gd name="T36" fmla="*/ 20 w 25"/>
                  <a:gd name="T37" fmla="*/ 4 h 24"/>
                  <a:gd name="T38" fmla="*/ 16 w 25"/>
                  <a:gd name="T39" fmla="*/ 1 h 24"/>
                  <a:gd name="T40" fmla="*/ 12 w 25"/>
                  <a:gd name="T4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5" h="24">
                    <a:moveTo>
                      <a:pt x="12" y="0"/>
                    </a:moveTo>
                    <a:lnTo>
                      <a:pt x="12" y="0"/>
                    </a:lnTo>
                    <a:lnTo>
                      <a:pt x="7" y="1"/>
                    </a:lnTo>
                    <a:lnTo>
                      <a:pt x="3" y="4"/>
                    </a:lnTo>
                    <a:lnTo>
                      <a:pt x="0" y="8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3" y="21"/>
                    </a:lnTo>
                    <a:lnTo>
                      <a:pt x="7" y="24"/>
                    </a:lnTo>
                    <a:lnTo>
                      <a:pt x="12" y="24"/>
                    </a:lnTo>
                    <a:lnTo>
                      <a:pt x="12" y="24"/>
                    </a:lnTo>
                    <a:lnTo>
                      <a:pt x="16" y="24"/>
                    </a:lnTo>
                    <a:lnTo>
                      <a:pt x="20" y="21"/>
                    </a:lnTo>
                    <a:lnTo>
                      <a:pt x="23" y="17"/>
                    </a:lnTo>
                    <a:lnTo>
                      <a:pt x="25" y="13"/>
                    </a:lnTo>
                    <a:lnTo>
                      <a:pt x="25" y="13"/>
                    </a:lnTo>
                    <a:lnTo>
                      <a:pt x="23" y="8"/>
                    </a:lnTo>
                    <a:lnTo>
                      <a:pt x="20" y="4"/>
                    </a:lnTo>
                    <a:lnTo>
                      <a:pt x="16" y="1"/>
                    </a:lnTo>
                    <a:lnTo>
                      <a:pt x="1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00"/>
              </a:p>
            </p:txBody>
          </p:sp>
          <p:sp>
            <p:nvSpPr>
              <p:cNvPr id="144" name="Freeform 1484"/>
              <p:cNvSpPr>
                <a:spLocks noEditPoints="1"/>
              </p:cNvSpPr>
              <p:nvPr>
                <p:custDataLst>
                  <p:tags r:id="rId141"/>
                </p:custDataLst>
              </p:nvPr>
            </p:nvSpPr>
            <p:spPr bwMode="auto">
              <a:xfrm>
                <a:off x="9807575" y="1277938"/>
                <a:ext cx="17463" cy="19050"/>
              </a:xfrm>
              <a:custGeom>
                <a:avLst/>
                <a:gdLst>
                  <a:gd name="T0" fmla="*/ 12 w 23"/>
                  <a:gd name="T1" fmla="*/ 23 h 23"/>
                  <a:gd name="T2" fmla="*/ 12 w 23"/>
                  <a:gd name="T3" fmla="*/ 23 h 23"/>
                  <a:gd name="T4" fmla="*/ 7 w 23"/>
                  <a:gd name="T5" fmla="*/ 22 h 23"/>
                  <a:gd name="T6" fmla="*/ 4 w 23"/>
                  <a:gd name="T7" fmla="*/ 19 h 23"/>
                  <a:gd name="T8" fmla="*/ 1 w 23"/>
                  <a:gd name="T9" fmla="*/ 16 h 23"/>
                  <a:gd name="T10" fmla="*/ 0 w 23"/>
                  <a:gd name="T11" fmla="*/ 12 h 23"/>
                  <a:gd name="T12" fmla="*/ 0 w 23"/>
                  <a:gd name="T13" fmla="*/ 12 h 23"/>
                  <a:gd name="T14" fmla="*/ 1 w 23"/>
                  <a:gd name="T15" fmla="*/ 7 h 23"/>
                  <a:gd name="T16" fmla="*/ 4 w 23"/>
                  <a:gd name="T17" fmla="*/ 3 h 23"/>
                  <a:gd name="T18" fmla="*/ 7 w 23"/>
                  <a:gd name="T19" fmla="*/ 2 h 23"/>
                  <a:gd name="T20" fmla="*/ 12 w 23"/>
                  <a:gd name="T21" fmla="*/ 0 h 23"/>
                  <a:gd name="T22" fmla="*/ 12 w 23"/>
                  <a:gd name="T23" fmla="*/ 0 h 23"/>
                  <a:gd name="T24" fmla="*/ 16 w 23"/>
                  <a:gd name="T25" fmla="*/ 2 h 23"/>
                  <a:gd name="T26" fmla="*/ 20 w 23"/>
                  <a:gd name="T27" fmla="*/ 3 h 23"/>
                  <a:gd name="T28" fmla="*/ 22 w 23"/>
                  <a:gd name="T29" fmla="*/ 7 h 23"/>
                  <a:gd name="T30" fmla="*/ 23 w 23"/>
                  <a:gd name="T31" fmla="*/ 12 h 23"/>
                  <a:gd name="T32" fmla="*/ 23 w 23"/>
                  <a:gd name="T33" fmla="*/ 12 h 23"/>
                  <a:gd name="T34" fmla="*/ 22 w 23"/>
                  <a:gd name="T35" fmla="*/ 16 h 23"/>
                  <a:gd name="T36" fmla="*/ 20 w 23"/>
                  <a:gd name="T37" fmla="*/ 19 h 23"/>
                  <a:gd name="T38" fmla="*/ 16 w 23"/>
                  <a:gd name="T39" fmla="*/ 22 h 23"/>
                  <a:gd name="T40" fmla="*/ 12 w 23"/>
                  <a:gd name="T41" fmla="*/ 23 h 23"/>
                  <a:gd name="T42" fmla="*/ 12 w 23"/>
                  <a:gd name="T43" fmla="*/ 0 h 23"/>
                  <a:gd name="T44" fmla="*/ 12 w 23"/>
                  <a:gd name="T45" fmla="*/ 0 h 23"/>
                  <a:gd name="T46" fmla="*/ 7 w 23"/>
                  <a:gd name="T47" fmla="*/ 0 h 23"/>
                  <a:gd name="T48" fmla="*/ 3 w 23"/>
                  <a:gd name="T49" fmla="*/ 3 h 23"/>
                  <a:gd name="T50" fmla="*/ 1 w 23"/>
                  <a:gd name="T51" fmla="*/ 7 h 23"/>
                  <a:gd name="T52" fmla="*/ 0 w 23"/>
                  <a:gd name="T53" fmla="*/ 12 h 23"/>
                  <a:gd name="T54" fmla="*/ 0 w 23"/>
                  <a:gd name="T55" fmla="*/ 12 h 23"/>
                  <a:gd name="T56" fmla="*/ 1 w 23"/>
                  <a:gd name="T57" fmla="*/ 16 h 23"/>
                  <a:gd name="T58" fmla="*/ 3 w 23"/>
                  <a:gd name="T59" fmla="*/ 20 h 23"/>
                  <a:gd name="T60" fmla="*/ 7 w 23"/>
                  <a:gd name="T61" fmla="*/ 22 h 23"/>
                  <a:gd name="T62" fmla="*/ 12 w 23"/>
                  <a:gd name="T63" fmla="*/ 23 h 23"/>
                  <a:gd name="T64" fmla="*/ 12 w 23"/>
                  <a:gd name="T65" fmla="*/ 23 h 23"/>
                  <a:gd name="T66" fmla="*/ 16 w 23"/>
                  <a:gd name="T67" fmla="*/ 22 h 23"/>
                  <a:gd name="T68" fmla="*/ 20 w 23"/>
                  <a:gd name="T69" fmla="*/ 20 h 23"/>
                  <a:gd name="T70" fmla="*/ 23 w 23"/>
                  <a:gd name="T71" fmla="*/ 16 h 23"/>
                  <a:gd name="T72" fmla="*/ 23 w 23"/>
                  <a:gd name="T73" fmla="*/ 12 h 23"/>
                  <a:gd name="T74" fmla="*/ 23 w 23"/>
                  <a:gd name="T75" fmla="*/ 12 h 23"/>
                  <a:gd name="T76" fmla="*/ 23 w 23"/>
                  <a:gd name="T77" fmla="*/ 7 h 23"/>
                  <a:gd name="T78" fmla="*/ 20 w 23"/>
                  <a:gd name="T79" fmla="*/ 3 h 23"/>
                  <a:gd name="T80" fmla="*/ 16 w 23"/>
                  <a:gd name="T81" fmla="*/ 0 h 23"/>
                  <a:gd name="T82" fmla="*/ 12 w 23"/>
                  <a:gd name="T83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3" h="23">
                    <a:moveTo>
                      <a:pt x="12" y="23"/>
                    </a:moveTo>
                    <a:lnTo>
                      <a:pt x="12" y="23"/>
                    </a:lnTo>
                    <a:lnTo>
                      <a:pt x="7" y="22"/>
                    </a:lnTo>
                    <a:lnTo>
                      <a:pt x="4" y="19"/>
                    </a:lnTo>
                    <a:lnTo>
                      <a:pt x="1" y="16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1" y="7"/>
                    </a:lnTo>
                    <a:lnTo>
                      <a:pt x="4" y="3"/>
                    </a:lnTo>
                    <a:lnTo>
                      <a:pt x="7" y="2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6" y="2"/>
                    </a:lnTo>
                    <a:lnTo>
                      <a:pt x="20" y="3"/>
                    </a:lnTo>
                    <a:lnTo>
                      <a:pt x="22" y="7"/>
                    </a:lnTo>
                    <a:lnTo>
                      <a:pt x="23" y="12"/>
                    </a:lnTo>
                    <a:lnTo>
                      <a:pt x="23" y="12"/>
                    </a:lnTo>
                    <a:lnTo>
                      <a:pt x="22" y="16"/>
                    </a:lnTo>
                    <a:lnTo>
                      <a:pt x="20" y="19"/>
                    </a:lnTo>
                    <a:lnTo>
                      <a:pt x="16" y="22"/>
                    </a:lnTo>
                    <a:lnTo>
                      <a:pt x="12" y="23"/>
                    </a:lnTo>
                    <a:close/>
                    <a:moveTo>
                      <a:pt x="12" y="0"/>
                    </a:moveTo>
                    <a:lnTo>
                      <a:pt x="12" y="0"/>
                    </a:lnTo>
                    <a:lnTo>
                      <a:pt x="7" y="0"/>
                    </a:lnTo>
                    <a:lnTo>
                      <a:pt x="3" y="3"/>
                    </a:lnTo>
                    <a:lnTo>
                      <a:pt x="1" y="7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1" y="16"/>
                    </a:lnTo>
                    <a:lnTo>
                      <a:pt x="3" y="20"/>
                    </a:lnTo>
                    <a:lnTo>
                      <a:pt x="7" y="22"/>
                    </a:lnTo>
                    <a:lnTo>
                      <a:pt x="12" y="23"/>
                    </a:lnTo>
                    <a:lnTo>
                      <a:pt x="12" y="23"/>
                    </a:lnTo>
                    <a:lnTo>
                      <a:pt x="16" y="22"/>
                    </a:lnTo>
                    <a:lnTo>
                      <a:pt x="20" y="20"/>
                    </a:lnTo>
                    <a:lnTo>
                      <a:pt x="23" y="16"/>
                    </a:lnTo>
                    <a:lnTo>
                      <a:pt x="23" y="12"/>
                    </a:lnTo>
                    <a:lnTo>
                      <a:pt x="23" y="12"/>
                    </a:lnTo>
                    <a:lnTo>
                      <a:pt x="23" y="7"/>
                    </a:lnTo>
                    <a:lnTo>
                      <a:pt x="20" y="3"/>
                    </a:lnTo>
                    <a:lnTo>
                      <a:pt x="16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9531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00"/>
              </a:p>
            </p:txBody>
          </p:sp>
          <p:sp>
            <p:nvSpPr>
              <p:cNvPr id="145" name="Freeform 1485"/>
              <p:cNvSpPr/>
              <p:nvPr>
                <p:custDataLst>
                  <p:tags r:id="rId142"/>
                </p:custDataLst>
              </p:nvPr>
            </p:nvSpPr>
            <p:spPr bwMode="auto">
              <a:xfrm>
                <a:off x="9807575" y="1277938"/>
                <a:ext cx="17463" cy="19050"/>
              </a:xfrm>
              <a:custGeom>
                <a:avLst/>
                <a:gdLst>
                  <a:gd name="T0" fmla="*/ 12 w 23"/>
                  <a:gd name="T1" fmla="*/ 23 h 23"/>
                  <a:gd name="T2" fmla="*/ 12 w 23"/>
                  <a:gd name="T3" fmla="*/ 23 h 23"/>
                  <a:gd name="T4" fmla="*/ 7 w 23"/>
                  <a:gd name="T5" fmla="*/ 22 h 23"/>
                  <a:gd name="T6" fmla="*/ 4 w 23"/>
                  <a:gd name="T7" fmla="*/ 19 h 23"/>
                  <a:gd name="T8" fmla="*/ 1 w 23"/>
                  <a:gd name="T9" fmla="*/ 16 h 23"/>
                  <a:gd name="T10" fmla="*/ 0 w 23"/>
                  <a:gd name="T11" fmla="*/ 12 h 23"/>
                  <a:gd name="T12" fmla="*/ 0 w 23"/>
                  <a:gd name="T13" fmla="*/ 12 h 23"/>
                  <a:gd name="T14" fmla="*/ 1 w 23"/>
                  <a:gd name="T15" fmla="*/ 7 h 23"/>
                  <a:gd name="T16" fmla="*/ 4 w 23"/>
                  <a:gd name="T17" fmla="*/ 3 h 23"/>
                  <a:gd name="T18" fmla="*/ 7 w 23"/>
                  <a:gd name="T19" fmla="*/ 2 h 23"/>
                  <a:gd name="T20" fmla="*/ 12 w 23"/>
                  <a:gd name="T21" fmla="*/ 0 h 23"/>
                  <a:gd name="T22" fmla="*/ 12 w 23"/>
                  <a:gd name="T23" fmla="*/ 0 h 23"/>
                  <a:gd name="T24" fmla="*/ 16 w 23"/>
                  <a:gd name="T25" fmla="*/ 2 h 23"/>
                  <a:gd name="T26" fmla="*/ 20 w 23"/>
                  <a:gd name="T27" fmla="*/ 3 h 23"/>
                  <a:gd name="T28" fmla="*/ 22 w 23"/>
                  <a:gd name="T29" fmla="*/ 7 h 23"/>
                  <a:gd name="T30" fmla="*/ 23 w 23"/>
                  <a:gd name="T31" fmla="*/ 12 h 23"/>
                  <a:gd name="T32" fmla="*/ 23 w 23"/>
                  <a:gd name="T33" fmla="*/ 12 h 23"/>
                  <a:gd name="T34" fmla="*/ 22 w 23"/>
                  <a:gd name="T35" fmla="*/ 16 h 23"/>
                  <a:gd name="T36" fmla="*/ 20 w 23"/>
                  <a:gd name="T37" fmla="*/ 19 h 23"/>
                  <a:gd name="T38" fmla="*/ 16 w 23"/>
                  <a:gd name="T39" fmla="*/ 22 h 23"/>
                  <a:gd name="T40" fmla="*/ 12 w 23"/>
                  <a:gd name="T41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3" h="23">
                    <a:moveTo>
                      <a:pt x="12" y="23"/>
                    </a:moveTo>
                    <a:lnTo>
                      <a:pt x="12" y="23"/>
                    </a:lnTo>
                    <a:lnTo>
                      <a:pt x="7" y="22"/>
                    </a:lnTo>
                    <a:lnTo>
                      <a:pt x="4" y="19"/>
                    </a:lnTo>
                    <a:lnTo>
                      <a:pt x="1" y="16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1" y="7"/>
                    </a:lnTo>
                    <a:lnTo>
                      <a:pt x="4" y="3"/>
                    </a:lnTo>
                    <a:lnTo>
                      <a:pt x="7" y="2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6" y="2"/>
                    </a:lnTo>
                    <a:lnTo>
                      <a:pt x="20" y="3"/>
                    </a:lnTo>
                    <a:lnTo>
                      <a:pt x="22" y="7"/>
                    </a:lnTo>
                    <a:lnTo>
                      <a:pt x="23" y="12"/>
                    </a:lnTo>
                    <a:lnTo>
                      <a:pt x="23" y="12"/>
                    </a:lnTo>
                    <a:lnTo>
                      <a:pt x="22" y="16"/>
                    </a:lnTo>
                    <a:lnTo>
                      <a:pt x="20" y="19"/>
                    </a:lnTo>
                    <a:lnTo>
                      <a:pt x="16" y="22"/>
                    </a:lnTo>
                    <a:lnTo>
                      <a:pt x="12" y="23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00"/>
              </a:p>
            </p:txBody>
          </p:sp>
          <p:sp>
            <p:nvSpPr>
              <p:cNvPr id="146" name="Freeform 1486"/>
              <p:cNvSpPr/>
              <p:nvPr>
                <p:custDataLst>
                  <p:tags r:id="rId143"/>
                </p:custDataLst>
              </p:nvPr>
            </p:nvSpPr>
            <p:spPr bwMode="auto">
              <a:xfrm>
                <a:off x="9807575" y="1277938"/>
                <a:ext cx="17463" cy="19050"/>
              </a:xfrm>
              <a:custGeom>
                <a:avLst/>
                <a:gdLst>
                  <a:gd name="T0" fmla="*/ 12 w 23"/>
                  <a:gd name="T1" fmla="*/ 0 h 23"/>
                  <a:gd name="T2" fmla="*/ 12 w 23"/>
                  <a:gd name="T3" fmla="*/ 0 h 23"/>
                  <a:gd name="T4" fmla="*/ 7 w 23"/>
                  <a:gd name="T5" fmla="*/ 0 h 23"/>
                  <a:gd name="T6" fmla="*/ 3 w 23"/>
                  <a:gd name="T7" fmla="*/ 3 h 23"/>
                  <a:gd name="T8" fmla="*/ 1 w 23"/>
                  <a:gd name="T9" fmla="*/ 7 h 23"/>
                  <a:gd name="T10" fmla="*/ 0 w 23"/>
                  <a:gd name="T11" fmla="*/ 12 h 23"/>
                  <a:gd name="T12" fmla="*/ 0 w 23"/>
                  <a:gd name="T13" fmla="*/ 12 h 23"/>
                  <a:gd name="T14" fmla="*/ 1 w 23"/>
                  <a:gd name="T15" fmla="*/ 16 h 23"/>
                  <a:gd name="T16" fmla="*/ 3 w 23"/>
                  <a:gd name="T17" fmla="*/ 20 h 23"/>
                  <a:gd name="T18" fmla="*/ 7 w 23"/>
                  <a:gd name="T19" fmla="*/ 22 h 23"/>
                  <a:gd name="T20" fmla="*/ 12 w 23"/>
                  <a:gd name="T21" fmla="*/ 23 h 23"/>
                  <a:gd name="T22" fmla="*/ 12 w 23"/>
                  <a:gd name="T23" fmla="*/ 23 h 23"/>
                  <a:gd name="T24" fmla="*/ 16 w 23"/>
                  <a:gd name="T25" fmla="*/ 22 h 23"/>
                  <a:gd name="T26" fmla="*/ 20 w 23"/>
                  <a:gd name="T27" fmla="*/ 20 h 23"/>
                  <a:gd name="T28" fmla="*/ 23 w 23"/>
                  <a:gd name="T29" fmla="*/ 16 h 23"/>
                  <a:gd name="T30" fmla="*/ 23 w 23"/>
                  <a:gd name="T31" fmla="*/ 12 h 23"/>
                  <a:gd name="T32" fmla="*/ 23 w 23"/>
                  <a:gd name="T33" fmla="*/ 12 h 23"/>
                  <a:gd name="T34" fmla="*/ 23 w 23"/>
                  <a:gd name="T35" fmla="*/ 7 h 23"/>
                  <a:gd name="T36" fmla="*/ 20 w 23"/>
                  <a:gd name="T37" fmla="*/ 3 h 23"/>
                  <a:gd name="T38" fmla="*/ 16 w 23"/>
                  <a:gd name="T39" fmla="*/ 0 h 23"/>
                  <a:gd name="T40" fmla="*/ 12 w 23"/>
                  <a:gd name="T4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3" h="23">
                    <a:moveTo>
                      <a:pt x="12" y="0"/>
                    </a:moveTo>
                    <a:lnTo>
                      <a:pt x="12" y="0"/>
                    </a:lnTo>
                    <a:lnTo>
                      <a:pt x="7" y="0"/>
                    </a:lnTo>
                    <a:lnTo>
                      <a:pt x="3" y="3"/>
                    </a:lnTo>
                    <a:lnTo>
                      <a:pt x="1" y="7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1" y="16"/>
                    </a:lnTo>
                    <a:lnTo>
                      <a:pt x="3" y="20"/>
                    </a:lnTo>
                    <a:lnTo>
                      <a:pt x="7" y="22"/>
                    </a:lnTo>
                    <a:lnTo>
                      <a:pt x="12" y="23"/>
                    </a:lnTo>
                    <a:lnTo>
                      <a:pt x="12" y="23"/>
                    </a:lnTo>
                    <a:lnTo>
                      <a:pt x="16" y="22"/>
                    </a:lnTo>
                    <a:lnTo>
                      <a:pt x="20" y="20"/>
                    </a:lnTo>
                    <a:lnTo>
                      <a:pt x="23" y="16"/>
                    </a:lnTo>
                    <a:lnTo>
                      <a:pt x="23" y="12"/>
                    </a:lnTo>
                    <a:lnTo>
                      <a:pt x="23" y="12"/>
                    </a:lnTo>
                    <a:lnTo>
                      <a:pt x="23" y="7"/>
                    </a:lnTo>
                    <a:lnTo>
                      <a:pt x="20" y="3"/>
                    </a:lnTo>
                    <a:lnTo>
                      <a:pt x="16" y="0"/>
                    </a:lnTo>
                    <a:lnTo>
                      <a:pt x="1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00"/>
              </a:p>
            </p:txBody>
          </p:sp>
          <p:sp>
            <p:nvSpPr>
              <p:cNvPr id="147" name="Freeform 1487"/>
              <p:cNvSpPr>
                <a:spLocks noEditPoints="1"/>
              </p:cNvSpPr>
              <p:nvPr>
                <p:custDataLst>
                  <p:tags r:id="rId144"/>
                </p:custDataLst>
              </p:nvPr>
            </p:nvSpPr>
            <p:spPr bwMode="auto">
              <a:xfrm>
                <a:off x="9807575" y="1277938"/>
                <a:ext cx="17463" cy="19050"/>
              </a:xfrm>
              <a:custGeom>
                <a:avLst/>
                <a:gdLst>
                  <a:gd name="T0" fmla="*/ 12 w 23"/>
                  <a:gd name="T1" fmla="*/ 22 h 23"/>
                  <a:gd name="T2" fmla="*/ 12 w 23"/>
                  <a:gd name="T3" fmla="*/ 22 h 23"/>
                  <a:gd name="T4" fmla="*/ 7 w 23"/>
                  <a:gd name="T5" fmla="*/ 20 h 23"/>
                  <a:gd name="T6" fmla="*/ 4 w 23"/>
                  <a:gd name="T7" fmla="*/ 19 h 23"/>
                  <a:gd name="T8" fmla="*/ 3 w 23"/>
                  <a:gd name="T9" fmla="*/ 16 h 23"/>
                  <a:gd name="T10" fmla="*/ 1 w 23"/>
                  <a:gd name="T11" fmla="*/ 12 h 23"/>
                  <a:gd name="T12" fmla="*/ 1 w 23"/>
                  <a:gd name="T13" fmla="*/ 12 h 23"/>
                  <a:gd name="T14" fmla="*/ 3 w 23"/>
                  <a:gd name="T15" fmla="*/ 7 h 23"/>
                  <a:gd name="T16" fmla="*/ 4 w 23"/>
                  <a:gd name="T17" fmla="*/ 4 h 23"/>
                  <a:gd name="T18" fmla="*/ 7 w 23"/>
                  <a:gd name="T19" fmla="*/ 2 h 23"/>
                  <a:gd name="T20" fmla="*/ 12 w 23"/>
                  <a:gd name="T21" fmla="*/ 2 h 23"/>
                  <a:gd name="T22" fmla="*/ 12 w 23"/>
                  <a:gd name="T23" fmla="*/ 2 h 23"/>
                  <a:gd name="T24" fmla="*/ 16 w 23"/>
                  <a:gd name="T25" fmla="*/ 2 h 23"/>
                  <a:gd name="T26" fmla="*/ 19 w 23"/>
                  <a:gd name="T27" fmla="*/ 4 h 23"/>
                  <a:gd name="T28" fmla="*/ 22 w 23"/>
                  <a:gd name="T29" fmla="*/ 7 h 23"/>
                  <a:gd name="T30" fmla="*/ 22 w 23"/>
                  <a:gd name="T31" fmla="*/ 12 h 23"/>
                  <a:gd name="T32" fmla="*/ 22 w 23"/>
                  <a:gd name="T33" fmla="*/ 12 h 23"/>
                  <a:gd name="T34" fmla="*/ 22 w 23"/>
                  <a:gd name="T35" fmla="*/ 16 h 23"/>
                  <a:gd name="T36" fmla="*/ 19 w 23"/>
                  <a:gd name="T37" fmla="*/ 19 h 23"/>
                  <a:gd name="T38" fmla="*/ 16 w 23"/>
                  <a:gd name="T39" fmla="*/ 20 h 23"/>
                  <a:gd name="T40" fmla="*/ 12 w 23"/>
                  <a:gd name="T41" fmla="*/ 22 h 23"/>
                  <a:gd name="T42" fmla="*/ 12 w 23"/>
                  <a:gd name="T43" fmla="*/ 0 h 23"/>
                  <a:gd name="T44" fmla="*/ 12 w 23"/>
                  <a:gd name="T45" fmla="*/ 0 h 23"/>
                  <a:gd name="T46" fmla="*/ 7 w 23"/>
                  <a:gd name="T47" fmla="*/ 2 h 23"/>
                  <a:gd name="T48" fmla="*/ 4 w 23"/>
                  <a:gd name="T49" fmla="*/ 3 h 23"/>
                  <a:gd name="T50" fmla="*/ 1 w 23"/>
                  <a:gd name="T51" fmla="*/ 7 h 23"/>
                  <a:gd name="T52" fmla="*/ 0 w 23"/>
                  <a:gd name="T53" fmla="*/ 12 h 23"/>
                  <a:gd name="T54" fmla="*/ 0 w 23"/>
                  <a:gd name="T55" fmla="*/ 12 h 23"/>
                  <a:gd name="T56" fmla="*/ 1 w 23"/>
                  <a:gd name="T57" fmla="*/ 16 h 23"/>
                  <a:gd name="T58" fmla="*/ 4 w 23"/>
                  <a:gd name="T59" fmla="*/ 19 h 23"/>
                  <a:gd name="T60" fmla="*/ 7 w 23"/>
                  <a:gd name="T61" fmla="*/ 22 h 23"/>
                  <a:gd name="T62" fmla="*/ 12 w 23"/>
                  <a:gd name="T63" fmla="*/ 23 h 23"/>
                  <a:gd name="T64" fmla="*/ 12 w 23"/>
                  <a:gd name="T65" fmla="*/ 23 h 23"/>
                  <a:gd name="T66" fmla="*/ 16 w 23"/>
                  <a:gd name="T67" fmla="*/ 22 h 23"/>
                  <a:gd name="T68" fmla="*/ 20 w 23"/>
                  <a:gd name="T69" fmla="*/ 19 h 23"/>
                  <a:gd name="T70" fmla="*/ 22 w 23"/>
                  <a:gd name="T71" fmla="*/ 16 h 23"/>
                  <a:gd name="T72" fmla="*/ 23 w 23"/>
                  <a:gd name="T73" fmla="*/ 12 h 23"/>
                  <a:gd name="T74" fmla="*/ 23 w 23"/>
                  <a:gd name="T75" fmla="*/ 12 h 23"/>
                  <a:gd name="T76" fmla="*/ 22 w 23"/>
                  <a:gd name="T77" fmla="*/ 7 h 23"/>
                  <a:gd name="T78" fmla="*/ 20 w 23"/>
                  <a:gd name="T79" fmla="*/ 3 h 23"/>
                  <a:gd name="T80" fmla="*/ 16 w 23"/>
                  <a:gd name="T81" fmla="*/ 2 h 23"/>
                  <a:gd name="T82" fmla="*/ 12 w 23"/>
                  <a:gd name="T83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3" h="23">
                    <a:moveTo>
                      <a:pt x="12" y="22"/>
                    </a:moveTo>
                    <a:lnTo>
                      <a:pt x="12" y="22"/>
                    </a:lnTo>
                    <a:lnTo>
                      <a:pt x="7" y="20"/>
                    </a:lnTo>
                    <a:lnTo>
                      <a:pt x="4" y="19"/>
                    </a:lnTo>
                    <a:lnTo>
                      <a:pt x="3" y="16"/>
                    </a:lnTo>
                    <a:lnTo>
                      <a:pt x="1" y="12"/>
                    </a:lnTo>
                    <a:lnTo>
                      <a:pt x="1" y="12"/>
                    </a:lnTo>
                    <a:lnTo>
                      <a:pt x="3" y="7"/>
                    </a:lnTo>
                    <a:lnTo>
                      <a:pt x="4" y="4"/>
                    </a:lnTo>
                    <a:lnTo>
                      <a:pt x="7" y="2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16" y="2"/>
                    </a:lnTo>
                    <a:lnTo>
                      <a:pt x="19" y="4"/>
                    </a:lnTo>
                    <a:lnTo>
                      <a:pt x="22" y="7"/>
                    </a:lnTo>
                    <a:lnTo>
                      <a:pt x="22" y="12"/>
                    </a:lnTo>
                    <a:lnTo>
                      <a:pt x="22" y="12"/>
                    </a:lnTo>
                    <a:lnTo>
                      <a:pt x="22" y="16"/>
                    </a:lnTo>
                    <a:lnTo>
                      <a:pt x="19" y="19"/>
                    </a:lnTo>
                    <a:lnTo>
                      <a:pt x="16" y="20"/>
                    </a:lnTo>
                    <a:lnTo>
                      <a:pt x="12" y="22"/>
                    </a:lnTo>
                    <a:close/>
                    <a:moveTo>
                      <a:pt x="12" y="0"/>
                    </a:moveTo>
                    <a:lnTo>
                      <a:pt x="12" y="0"/>
                    </a:lnTo>
                    <a:lnTo>
                      <a:pt x="7" y="2"/>
                    </a:lnTo>
                    <a:lnTo>
                      <a:pt x="4" y="3"/>
                    </a:lnTo>
                    <a:lnTo>
                      <a:pt x="1" y="7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1" y="16"/>
                    </a:lnTo>
                    <a:lnTo>
                      <a:pt x="4" y="19"/>
                    </a:lnTo>
                    <a:lnTo>
                      <a:pt x="7" y="22"/>
                    </a:lnTo>
                    <a:lnTo>
                      <a:pt x="12" y="23"/>
                    </a:lnTo>
                    <a:lnTo>
                      <a:pt x="12" y="23"/>
                    </a:lnTo>
                    <a:lnTo>
                      <a:pt x="16" y="22"/>
                    </a:lnTo>
                    <a:lnTo>
                      <a:pt x="20" y="19"/>
                    </a:lnTo>
                    <a:lnTo>
                      <a:pt x="22" y="16"/>
                    </a:lnTo>
                    <a:lnTo>
                      <a:pt x="23" y="12"/>
                    </a:lnTo>
                    <a:lnTo>
                      <a:pt x="23" y="12"/>
                    </a:lnTo>
                    <a:lnTo>
                      <a:pt x="22" y="7"/>
                    </a:lnTo>
                    <a:lnTo>
                      <a:pt x="20" y="3"/>
                    </a:lnTo>
                    <a:lnTo>
                      <a:pt x="16" y="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9230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00"/>
              </a:p>
            </p:txBody>
          </p:sp>
          <p:sp>
            <p:nvSpPr>
              <p:cNvPr id="148" name="Freeform 1488"/>
              <p:cNvSpPr/>
              <p:nvPr>
                <p:custDataLst>
                  <p:tags r:id="rId145"/>
                </p:custDataLst>
              </p:nvPr>
            </p:nvSpPr>
            <p:spPr bwMode="auto">
              <a:xfrm>
                <a:off x="9807575" y="1279525"/>
                <a:ext cx="15875" cy="15875"/>
              </a:xfrm>
              <a:custGeom>
                <a:avLst/>
                <a:gdLst>
                  <a:gd name="T0" fmla="*/ 11 w 21"/>
                  <a:gd name="T1" fmla="*/ 20 h 20"/>
                  <a:gd name="T2" fmla="*/ 11 w 21"/>
                  <a:gd name="T3" fmla="*/ 20 h 20"/>
                  <a:gd name="T4" fmla="*/ 6 w 21"/>
                  <a:gd name="T5" fmla="*/ 18 h 20"/>
                  <a:gd name="T6" fmla="*/ 3 w 21"/>
                  <a:gd name="T7" fmla="*/ 17 h 20"/>
                  <a:gd name="T8" fmla="*/ 2 w 21"/>
                  <a:gd name="T9" fmla="*/ 14 h 20"/>
                  <a:gd name="T10" fmla="*/ 0 w 21"/>
                  <a:gd name="T11" fmla="*/ 10 h 20"/>
                  <a:gd name="T12" fmla="*/ 0 w 21"/>
                  <a:gd name="T13" fmla="*/ 10 h 20"/>
                  <a:gd name="T14" fmla="*/ 2 w 21"/>
                  <a:gd name="T15" fmla="*/ 5 h 20"/>
                  <a:gd name="T16" fmla="*/ 3 w 21"/>
                  <a:gd name="T17" fmla="*/ 2 h 20"/>
                  <a:gd name="T18" fmla="*/ 6 w 21"/>
                  <a:gd name="T19" fmla="*/ 0 h 20"/>
                  <a:gd name="T20" fmla="*/ 11 w 21"/>
                  <a:gd name="T21" fmla="*/ 0 h 20"/>
                  <a:gd name="T22" fmla="*/ 11 w 21"/>
                  <a:gd name="T23" fmla="*/ 0 h 20"/>
                  <a:gd name="T24" fmla="*/ 15 w 21"/>
                  <a:gd name="T25" fmla="*/ 0 h 20"/>
                  <a:gd name="T26" fmla="*/ 18 w 21"/>
                  <a:gd name="T27" fmla="*/ 2 h 20"/>
                  <a:gd name="T28" fmla="*/ 21 w 21"/>
                  <a:gd name="T29" fmla="*/ 5 h 20"/>
                  <a:gd name="T30" fmla="*/ 21 w 21"/>
                  <a:gd name="T31" fmla="*/ 10 h 20"/>
                  <a:gd name="T32" fmla="*/ 21 w 21"/>
                  <a:gd name="T33" fmla="*/ 10 h 20"/>
                  <a:gd name="T34" fmla="*/ 21 w 21"/>
                  <a:gd name="T35" fmla="*/ 14 h 20"/>
                  <a:gd name="T36" fmla="*/ 18 w 21"/>
                  <a:gd name="T37" fmla="*/ 17 h 20"/>
                  <a:gd name="T38" fmla="*/ 15 w 21"/>
                  <a:gd name="T39" fmla="*/ 18 h 20"/>
                  <a:gd name="T40" fmla="*/ 11 w 21"/>
                  <a:gd name="T41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1" h="20">
                    <a:moveTo>
                      <a:pt x="11" y="20"/>
                    </a:moveTo>
                    <a:lnTo>
                      <a:pt x="11" y="20"/>
                    </a:lnTo>
                    <a:lnTo>
                      <a:pt x="6" y="18"/>
                    </a:lnTo>
                    <a:lnTo>
                      <a:pt x="3" y="17"/>
                    </a:lnTo>
                    <a:lnTo>
                      <a:pt x="2" y="14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2" y="5"/>
                    </a:lnTo>
                    <a:lnTo>
                      <a:pt x="3" y="2"/>
                    </a:lnTo>
                    <a:lnTo>
                      <a:pt x="6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8" y="2"/>
                    </a:lnTo>
                    <a:lnTo>
                      <a:pt x="21" y="5"/>
                    </a:lnTo>
                    <a:lnTo>
                      <a:pt x="21" y="10"/>
                    </a:lnTo>
                    <a:lnTo>
                      <a:pt x="21" y="10"/>
                    </a:lnTo>
                    <a:lnTo>
                      <a:pt x="21" y="14"/>
                    </a:lnTo>
                    <a:lnTo>
                      <a:pt x="18" y="17"/>
                    </a:lnTo>
                    <a:lnTo>
                      <a:pt x="15" y="18"/>
                    </a:lnTo>
                    <a:lnTo>
                      <a:pt x="11" y="2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00"/>
              </a:p>
            </p:txBody>
          </p:sp>
          <p:sp>
            <p:nvSpPr>
              <p:cNvPr id="149" name="Freeform 1489"/>
              <p:cNvSpPr/>
              <p:nvPr>
                <p:custDataLst>
                  <p:tags r:id="rId146"/>
                </p:custDataLst>
              </p:nvPr>
            </p:nvSpPr>
            <p:spPr bwMode="auto">
              <a:xfrm>
                <a:off x="9807575" y="1277938"/>
                <a:ext cx="17463" cy="19050"/>
              </a:xfrm>
              <a:custGeom>
                <a:avLst/>
                <a:gdLst>
                  <a:gd name="T0" fmla="*/ 12 w 23"/>
                  <a:gd name="T1" fmla="*/ 0 h 23"/>
                  <a:gd name="T2" fmla="*/ 12 w 23"/>
                  <a:gd name="T3" fmla="*/ 0 h 23"/>
                  <a:gd name="T4" fmla="*/ 7 w 23"/>
                  <a:gd name="T5" fmla="*/ 2 h 23"/>
                  <a:gd name="T6" fmla="*/ 4 w 23"/>
                  <a:gd name="T7" fmla="*/ 3 h 23"/>
                  <a:gd name="T8" fmla="*/ 1 w 23"/>
                  <a:gd name="T9" fmla="*/ 7 h 23"/>
                  <a:gd name="T10" fmla="*/ 0 w 23"/>
                  <a:gd name="T11" fmla="*/ 12 h 23"/>
                  <a:gd name="T12" fmla="*/ 0 w 23"/>
                  <a:gd name="T13" fmla="*/ 12 h 23"/>
                  <a:gd name="T14" fmla="*/ 1 w 23"/>
                  <a:gd name="T15" fmla="*/ 16 h 23"/>
                  <a:gd name="T16" fmla="*/ 4 w 23"/>
                  <a:gd name="T17" fmla="*/ 19 h 23"/>
                  <a:gd name="T18" fmla="*/ 7 w 23"/>
                  <a:gd name="T19" fmla="*/ 22 h 23"/>
                  <a:gd name="T20" fmla="*/ 12 w 23"/>
                  <a:gd name="T21" fmla="*/ 23 h 23"/>
                  <a:gd name="T22" fmla="*/ 12 w 23"/>
                  <a:gd name="T23" fmla="*/ 23 h 23"/>
                  <a:gd name="T24" fmla="*/ 16 w 23"/>
                  <a:gd name="T25" fmla="*/ 22 h 23"/>
                  <a:gd name="T26" fmla="*/ 20 w 23"/>
                  <a:gd name="T27" fmla="*/ 19 h 23"/>
                  <a:gd name="T28" fmla="*/ 22 w 23"/>
                  <a:gd name="T29" fmla="*/ 16 h 23"/>
                  <a:gd name="T30" fmla="*/ 23 w 23"/>
                  <a:gd name="T31" fmla="*/ 12 h 23"/>
                  <a:gd name="T32" fmla="*/ 23 w 23"/>
                  <a:gd name="T33" fmla="*/ 12 h 23"/>
                  <a:gd name="T34" fmla="*/ 22 w 23"/>
                  <a:gd name="T35" fmla="*/ 7 h 23"/>
                  <a:gd name="T36" fmla="*/ 20 w 23"/>
                  <a:gd name="T37" fmla="*/ 3 h 23"/>
                  <a:gd name="T38" fmla="*/ 16 w 23"/>
                  <a:gd name="T39" fmla="*/ 2 h 23"/>
                  <a:gd name="T40" fmla="*/ 12 w 23"/>
                  <a:gd name="T4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3" h="23">
                    <a:moveTo>
                      <a:pt x="12" y="0"/>
                    </a:moveTo>
                    <a:lnTo>
                      <a:pt x="12" y="0"/>
                    </a:lnTo>
                    <a:lnTo>
                      <a:pt x="7" y="2"/>
                    </a:lnTo>
                    <a:lnTo>
                      <a:pt x="4" y="3"/>
                    </a:lnTo>
                    <a:lnTo>
                      <a:pt x="1" y="7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1" y="16"/>
                    </a:lnTo>
                    <a:lnTo>
                      <a:pt x="4" y="19"/>
                    </a:lnTo>
                    <a:lnTo>
                      <a:pt x="7" y="22"/>
                    </a:lnTo>
                    <a:lnTo>
                      <a:pt x="12" y="23"/>
                    </a:lnTo>
                    <a:lnTo>
                      <a:pt x="12" y="23"/>
                    </a:lnTo>
                    <a:lnTo>
                      <a:pt x="16" y="22"/>
                    </a:lnTo>
                    <a:lnTo>
                      <a:pt x="20" y="19"/>
                    </a:lnTo>
                    <a:lnTo>
                      <a:pt x="22" y="16"/>
                    </a:lnTo>
                    <a:lnTo>
                      <a:pt x="23" y="12"/>
                    </a:lnTo>
                    <a:lnTo>
                      <a:pt x="23" y="12"/>
                    </a:lnTo>
                    <a:lnTo>
                      <a:pt x="22" y="7"/>
                    </a:lnTo>
                    <a:lnTo>
                      <a:pt x="20" y="3"/>
                    </a:lnTo>
                    <a:lnTo>
                      <a:pt x="16" y="2"/>
                    </a:lnTo>
                    <a:lnTo>
                      <a:pt x="1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00"/>
              </a:p>
            </p:txBody>
          </p:sp>
          <p:sp>
            <p:nvSpPr>
              <p:cNvPr id="150" name="Freeform 1490"/>
              <p:cNvSpPr>
                <a:spLocks noEditPoints="1"/>
              </p:cNvSpPr>
              <p:nvPr>
                <p:custDataLst>
                  <p:tags r:id="rId147"/>
                </p:custDataLst>
              </p:nvPr>
            </p:nvSpPr>
            <p:spPr bwMode="auto">
              <a:xfrm>
                <a:off x="9807575" y="1279525"/>
                <a:ext cx="15875" cy="15875"/>
              </a:xfrm>
              <a:custGeom>
                <a:avLst/>
                <a:gdLst>
                  <a:gd name="T0" fmla="*/ 11 w 21"/>
                  <a:gd name="T1" fmla="*/ 20 h 20"/>
                  <a:gd name="T2" fmla="*/ 11 w 21"/>
                  <a:gd name="T3" fmla="*/ 20 h 20"/>
                  <a:gd name="T4" fmla="*/ 8 w 21"/>
                  <a:gd name="T5" fmla="*/ 18 h 20"/>
                  <a:gd name="T6" fmla="*/ 3 w 21"/>
                  <a:gd name="T7" fmla="*/ 17 h 20"/>
                  <a:gd name="T8" fmla="*/ 2 w 21"/>
                  <a:gd name="T9" fmla="*/ 13 h 20"/>
                  <a:gd name="T10" fmla="*/ 0 w 21"/>
                  <a:gd name="T11" fmla="*/ 10 h 20"/>
                  <a:gd name="T12" fmla="*/ 0 w 21"/>
                  <a:gd name="T13" fmla="*/ 10 h 20"/>
                  <a:gd name="T14" fmla="*/ 2 w 21"/>
                  <a:gd name="T15" fmla="*/ 5 h 20"/>
                  <a:gd name="T16" fmla="*/ 3 w 21"/>
                  <a:gd name="T17" fmla="*/ 2 h 20"/>
                  <a:gd name="T18" fmla="*/ 8 w 21"/>
                  <a:gd name="T19" fmla="*/ 1 h 20"/>
                  <a:gd name="T20" fmla="*/ 11 w 21"/>
                  <a:gd name="T21" fmla="*/ 0 h 20"/>
                  <a:gd name="T22" fmla="*/ 11 w 21"/>
                  <a:gd name="T23" fmla="*/ 0 h 20"/>
                  <a:gd name="T24" fmla="*/ 15 w 21"/>
                  <a:gd name="T25" fmla="*/ 1 h 20"/>
                  <a:gd name="T26" fmla="*/ 18 w 21"/>
                  <a:gd name="T27" fmla="*/ 2 h 20"/>
                  <a:gd name="T28" fmla="*/ 19 w 21"/>
                  <a:gd name="T29" fmla="*/ 5 h 20"/>
                  <a:gd name="T30" fmla="*/ 21 w 21"/>
                  <a:gd name="T31" fmla="*/ 10 h 20"/>
                  <a:gd name="T32" fmla="*/ 21 w 21"/>
                  <a:gd name="T33" fmla="*/ 10 h 20"/>
                  <a:gd name="T34" fmla="*/ 19 w 21"/>
                  <a:gd name="T35" fmla="*/ 13 h 20"/>
                  <a:gd name="T36" fmla="*/ 18 w 21"/>
                  <a:gd name="T37" fmla="*/ 17 h 20"/>
                  <a:gd name="T38" fmla="*/ 15 w 21"/>
                  <a:gd name="T39" fmla="*/ 18 h 20"/>
                  <a:gd name="T40" fmla="*/ 11 w 21"/>
                  <a:gd name="T41" fmla="*/ 20 h 20"/>
                  <a:gd name="T42" fmla="*/ 11 w 21"/>
                  <a:gd name="T43" fmla="*/ 0 h 20"/>
                  <a:gd name="T44" fmla="*/ 11 w 21"/>
                  <a:gd name="T45" fmla="*/ 0 h 20"/>
                  <a:gd name="T46" fmla="*/ 6 w 21"/>
                  <a:gd name="T47" fmla="*/ 0 h 20"/>
                  <a:gd name="T48" fmla="*/ 3 w 21"/>
                  <a:gd name="T49" fmla="*/ 2 h 20"/>
                  <a:gd name="T50" fmla="*/ 2 w 21"/>
                  <a:gd name="T51" fmla="*/ 5 h 20"/>
                  <a:gd name="T52" fmla="*/ 0 w 21"/>
                  <a:gd name="T53" fmla="*/ 10 h 20"/>
                  <a:gd name="T54" fmla="*/ 0 w 21"/>
                  <a:gd name="T55" fmla="*/ 10 h 20"/>
                  <a:gd name="T56" fmla="*/ 2 w 21"/>
                  <a:gd name="T57" fmla="*/ 14 h 20"/>
                  <a:gd name="T58" fmla="*/ 3 w 21"/>
                  <a:gd name="T59" fmla="*/ 17 h 20"/>
                  <a:gd name="T60" fmla="*/ 6 w 21"/>
                  <a:gd name="T61" fmla="*/ 18 h 20"/>
                  <a:gd name="T62" fmla="*/ 11 w 21"/>
                  <a:gd name="T63" fmla="*/ 20 h 20"/>
                  <a:gd name="T64" fmla="*/ 11 w 21"/>
                  <a:gd name="T65" fmla="*/ 20 h 20"/>
                  <a:gd name="T66" fmla="*/ 15 w 21"/>
                  <a:gd name="T67" fmla="*/ 18 h 20"/>
                  <a:gd name="T68" fmla="*/ 18 w 21"/>
                  <a:gd name="T69" fmla="*/ 17 h 20"/>
                  <a:gd name="T70" fmla="*/ 21 w 21"/>
                  <a:gd name="T71" fmla="*/ 14 h 20"/>
                  <a:gd name="T72" fmla="*/ 21 w 21"/>
                  <a:gd name="T73" fmla="*/ 10 h 20"/>
                  <a:gd name="T74" fmla="*/ 21 w 21"/>
                  <a:gd name="T75" fmla="*/ 10 h 20"/>
                  <a:gd name="T76" fmla="*/ 21 w 21"/>
                  <a:gd name="T77" fmla="*/ 5 h 20"/>
                  <a:gd name="T78" fmla="*/ 18 w 21"/>
                  <a:gd name="T79" fmla="*/ 2 h 20"/>
                  <a:gd name="T80" fmla="*/ 15 w 21"/>
                  <a:gd name="T81" fmla="*/ 0 h 20"/>
                  <a:gd name="T82" fmla="*/ 11 w 21"/>
                  <a:gd name="T83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1" h="20">
                    <a:moveTo>
                      <a:pt x="11" y="20"/>
                    </a:moveTo>
                    <a:lnTo>
                      <a:pt x="11" y="20"/>
                    </a:lnTo>
                    <a:lnTo>
                      <a:pt x="8" y="18"/>
                    </a:lnTo>
                    <a:lnTo>
                      <a:pt x="3" y="17"/>
                    </a:lnTo>
                    <a:lnTo>
                      <a:pt x="2" y="13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2" y="5"/>
                    </a:lnTo>
                    <a:lnTo>
                      <a:pt x="3" y="2"/>
                    </a:lnTo>
                    <a:lnTo>
                      <a:pt x="8" y="1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5" y="1"/>
                    </a:lnTo>
                    <a:lnTo>
                      <a:pt x="18" y="2"/>
                    </a:lnTo>
                    <a:lnTo>
                      <a:pt x="19" y="5"/>
                    </a:lnTo>
                    <a:lnTo>
                      <a:pt x="21" y="10"/>
                    </a:lnTo>
                    <a:lnTo>
                      <a:pt x="21" y="10"/>
                    </a:lnTo>
                    <a:lnTo>
                      <a:pt x="19" y="13"/>
                    </a:lnTo>
                    <a:lnTo>
                      <a:pt x="18" y="17"/>
                    </a:lnTo>
                    <a:lnTo>
                      <a:pt x="15" y="18"/>
                    </a:lnTo>
                    <a:lnTo>
                      <a:pt x="11" y="20"/>
                    </a:lnTo>
                    <a:close/>
                    <a:moveTo>
                      <a:pt x="11" y="0"/>
                    </a:moveTo>
                    <a:lnTo>
                      <a:pt x="11" y="0"/>
                    </a:lnTo>
                    <a:lnTo>
                      <a:pt x="6" y="0"/>
                    </a:lnTo>
                    <a:lnTo>
                      <a:pt x="3" y="2"/>
                    </a:lnTo>
                    <a:lnTo>
                      <a:pt x="2" y="5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2" y="14"/>
                    </a:lnTo>
                    <a:lnTo>
                      <a:pt x="3" y="17"/>
                    </a:lnTo>
                    <a:lnTo>
                      <a:pt x="6" y="18"/>
                    </a:lnTo>
                    <a:lnTo>
                      <a:pt x="11" y="20"/>
                    </a:lnTo>
                    <a:lnTo>
                      <a:pt x="11" y="20"/>
                    </a:lnTo>
                    <a:lnTo>
                      <a:pt x="15" y="18"/>
                    </a:lnTo>
                    <a:lnTo>
                      <a:pt x="18" y="17"/>
                    </a:lnTo>
                    <a:lnTo>
                      <a:pt x="21" y="14"/>
                    </a:lnTo>
                    <a:lnTo>
                      <a:pt x="21" y="10"/>
                    </a:lnTo>
                    <a:lnTo>
                      <a:pt x="21" y="10"/>
                    </a:lnTo>
                    <a:lnTo>
                      <a:pt x="21" y="5"/>
                    </a:lnTo>
                    <a:lnTo>
                      <a:pt x="18" y="2"/>
                    </a:lnTo>
                    <a:lnTo>
                      <a:pt x="15" y="0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8F2F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00"/>
              </a:p>
            </p:txBody>
          </p:sp>
          <p:sp>
            <p:nvSpPr>
              <p:cNvPr id="151" name="Freeform 1491"/>
              <p:cNvSpPr/>
              <p:nvPr>
                <p:custDataLst>
                  <p:tags r:id="rId148"/>
                </p:custDataLst>
              </p:nvPr>
            </p:nvSpPr>
            <p:spPr bwMode="auto">
              <a:xfrm>
                <a:off x="9807575" y="1279525"/>
                <a:ext cx="15875" cy="15875"/>
              </a:xfrm>
              <a:custGeom>
                <a:avLst/>
                <a:gdLst>
                  <a:gd name="T0" fmla="*/ 11 w 21"/>
                  <a:gd name="T1" fmla="*/ 20 h 20"/>
                  <a:gd name="T2" fmla="*/ 11 w 21"/>
                  <a:gd name="T3" fmla="*/ 20 h 20"/>
                  <a:gd name="T4" fmla="*/ 8 w 21"/>
                  <a:gd name="T5" fmla="*/ 18 h 20"/>
                  <a:gd name="T6" fmla="*/ 3 w 21"/>
                  <a:gd name="T7" fmla="*/ 17 h 20"/>
                  <a:gd name="T8" fmla="*/ 2 w 21"/>
                  <a:gd name="T9" fmla="*/ 13 h 20"/>
                  <a:gd name="T10" fmla="*/ 0 w 21"/>
                  <a:gd name="T11" fmla="*/ 10 h 20"/>
                  <a:gd name="T12" fmla="*/ 0 w 21"/>
                  <a:gd name="T13" fmla="*/ 10 h 20"/>
                  <a:gd name="T14" fmla="*/ 2 w 21"/>
                  <a:gd name="T15" fmla="*/ 5 h 20"/>
                  <a:gd name="T16" fmla="*/ 3 w 21"/>
                  <a:gd name="T17" fmla="*/ 2 h 20"/>
                  <a:gd name="T18" fmla="*/ 8 w 21"/>
                  <a:gd name="T19" fmla="*/ 1 h 20"/>
                  <a:gd name="T20" fmla="*/ 11 w 21"/>
                  <a:gd name="T21" fmla="*/ 0 h 20"/>
                  <a:gd name="T22" fmla="*/ 11 w 21"/>
                  <a:gd name="T23" fmla="*/ 0 h 20"/>
                  <a:gd name="T24" fmla="*/ 15 w 21"/>
                  <a:gd name="T25" fmla="*/ 1 h 20"/>
                  <a:gd name="T26" fmla="*/ 18 w 21"/>
                  <a:gd name="T27" fmla="*/ 2 h 20"/>
                  <a:gd name="T28" fmla="*/ 19 w 21"/>
                  <a:gd name="T29" fmla="*/ 5 h 20"/>
                  <a:gd name="T30" fmla="*/ 21 w 21"/>
                  <a:gd name="T31" fmla="*/ 10 h 20"/>
                  <a:gd name="T32" fmla="*/ 21 w 21"/>
                  <a:gd name="T33" fmla="*/ 10 h 20"/>
                  <a:gd name="T34" fmla="*/ 19 w 21"/>
                  <a:gd name="T35" fmla="*/ 13 h 20"/>
                  <a:gd name="T36" fmla="*/ 18 w 21"/>
                  <a:gd name="T37" fmla="*/ 17 h 20"/>
                  <a:gd name="T38" fmla="*/ 15 w 21"/>
                  <a:gd name="T39" fmla="*/ 18 h 20"/>
                  <a:gd name="T40" fmla="*/ 11 w 21"/>
                  <a:gd name="T41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1" h="20">
                    <a:moveTo>
                      <a:pt x="11" y="20"/>
                    </a:moveTo>
                    <a:lnTo>
                      <a:pt x="11" y="20"/>
                    </a:lnTo>
                    <a:lnTo>
                      <a:pt x="8" y="18"/>
                    </a:lnTo>
                    <a:lnTo>
                      <a:pt x="3" y="17"/>
                    </a:lnTo>
                    <a:lnTo>
                      <a:pt x="2" y="13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2" y="5"/>
                    </a:lnTo>
                    <a:lnTo>
                      <a:pt x="3" y="2"/>
                    </a:lnTo>
                    <a:lnTo>
                      <a:pt x="8" y="1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5" y="1"/>
                    </a:lnTo>
                    <a:lnTo>
                      <a:pt x="18" y="2"/>
                    </a:lnTo>
                    <a:lnTo>
                      <a:pt x="19" y="5"/>
                    </a:lnTo>
                    <a:lnTo>
                      <a:pt x="21" y="10"/>
                    </a:lnTo>
                    <a:lnTo>
                      <a:pt x="21" y="10"/>
                    </a:lnTo>
                    <a:lnTo>
                      <a:pt x="19" y="13"/>
                    </a:lnTo>
                    <a:lnTo>
                      <a:pt x="18" y="17"/>
                    </a:lnTo>
                    <a:lnTo>
                      <a:pt x="15" y="18"/>
                    </a:lnTo>
                    <a:lnTo>
                      <a:pt x="11" y="2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00"/>
              </a:p>
            </p:txBody>
          </p:sp>
          <p:sp>
            <p:nvSpPr>
              <p:cNvPr id="152" name="Freeform 1492"/>
              <p:cNvSpPr/>
              <p:nvPr>
                <p:custDataLst>
                  <p:tags r:id="rId149"/>
                </p:custDataLst>
              </p:nvPr>
            </p:nvSpPr>
            <p:spPr bwMode="auto">
              <a:xfrm>
                <a:off x="9807575" y="1279525"/>
                <a:ext cx="15875" cy="15875"/>
              </a:xfrm>
              <a:custGeom>
                <a:avLst/>
                <a:gdLst>
                  <a:gd name="T0" fmla="*/ 11 w 21"/>
                  <a:gd name="T1" fmla="*/ 0 h 20"/>
                  <a:gd name="T2" fmla="*/ 11 w 21"/>
                  <a:gd name="T3" fmla="*/ 0 h 20"/>
                  <a:gd name="T4" fmla="*/ 6 w 21"/>
                  <a:gd name="T5" fmla="*/ 0 h 20"/>
                  <a:gd name="T6" fmla="*/ 3 w 21"/>
                  <a:gd name="T7" fmla="*/ 2 h 20"/>
                  <a:gd name="T8" fmla="*/ 2 w 21"/>
                  <a:gd name="T9" fmla="*/ 5 h 20"/>
                  <a:gd name="T10" fmla="*/ 0 w 21"/>
                  <a:gd name="T11" fmla="*/ 10 h 20"/>
                  <a:gd name="T12" fmla="*/ 0 w 21"/>
                  <a:gd name="T13" fmla="*/ 10 h 20"/>
                  <a:gd name="T14" fmla="*/ 2 w 21"/>
                  <a:gd name="T15" fmla="*/ 14 h 20"/>
                  <a:gd name="T16" fmla="*/ 3 w 21"/>
                  <a:gd name="T17" fmla="*/ 17 h 20"/>
                  <a:gd name="T18" fmla="*/ 6 w 21"/>
                  <a:gd name="T19" fmla="*/ 18 h 20"/>
                  <a:gd name="T20" fmla="*/ 11 w 21"/>
                  <a:gd name="T21" fmla="*/ 20 h 20"/>
                  <a:gd name="T22" fmla="*/ 11 w 21"/>
                  <a:gd name="T23" fmla="*/ 20 h 20"/>
                  <a:gd name="T24" fmla="*/ 15 w 21"/>
                  <a:gd name="T25" fmla="*/ 18 h 20"/>
                  <a:gd name="T26" fmla="*/ 18 w 21"/>
                  <a:gd name="T27" fmla="*/ 17 h 20"/>
                  <a:gd name="T28" fmla="*/ 21 w 21"/>
                  <a:gd name="T29" fmla="*/ 14 h 20"/>
                  <a:gd name="T30" fmla="*/ 21 w 21"/>
                  <a:gd name="T31" fmla="*/ 10 h 20"/>
                  <a:gd name="T32" fmla="*/ 21 w 21"/>
                  <a:gd name="T33" fmla="*/ 10 h 20"/>
                  <a:gd name="T34" fmla="*/ 21 w 21"/>
                  <a:gd name="T35" fmla="*/ 5 h 20"/>
                  <a:gd name="T36" fmla="*/ 18 w 21"/>
                  <a:gd name="T37" fmla="*/ 2 h 20"/>
                  <a:gd name="T38" fmla="*/ 15 w 21"/>
                  <a:gd name="T39" fmla="*/ 0 h 20"/>
                  <a:gd name="T40" fmla="*/ 11 w 21"/>
                  <a:gd name="T41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1" h="20">
                    <a:moveTo>
                      <a:pt x="11" y="0"/>
                    </a:moveTo>
                    <a:lnTo>
                      <a:pt x="11" y="0"/>
                    </a:lnTo>
                    <a:lnTo>
                      <a:pt x="6" y="0"/>
                    </a:lnTo>
                    <a:lnTo>
                      <a:pt x="3" y="2"/>
                    </a:lnTo>
                    <a:lnTo>
                      <a:pt x="2" y="5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2" y="14"/>
                    </a:lnTo>
                    <a:lnTo>
                      <a:pt x="3" y="17"/>
                    </a:lnTo>
                    <a:lnTo>
                      <a:pt x="6" y="18"/>
                    </a:lnTo>
                    <a:lnTo>
                      <a:pt x="11" y="20"/>
                    </a:lnTo>
                    <a:lnTo>
                      <a:pt x="11" y="20"/>
                    </a:lnTo>
                    <a:lnTo>
                      <a:pt x="15" y="18"/>
                    </a:lnTo>
                    <a:lnTo>
                      <a:pt x="18" y="17"/>
                    </a:lnTo>
                    <a:lnTo>
                      <a:pt x="21" y="14"/>
                    </a:lnTo>
                    <a:lnTo>
                      <a:pt x="21" y="10"/>
                    </a:lnTo>
                    <a:lnTo>
                      <a:pt x="21" y="10"/>
                    </a:lnTo>
                    <a:lnTo>
                      <a:pt x="21" y="5"/>
                    </a:lnTo>
                    <a:lnTo>
                      <a:pt x="18" y="2"/>
                    </a:lnTo>
                    <a:lnTo>
                      <a:pt x="15" y="0"/>
                    </a:lnTo>
                    <a:lnTo>
                      <a:pt x="1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00"/>
              </a:p>
            </p:txBody>
          </p:sp>
          <p:sp>
            <p:nvSpPr>
              <p:cNvPr id="153" name="Freeform 1493"/>
              <p:cNvSpPr/>
              <p:nvPr>
                <p:custDataLst>
                  <p:tags r:id="rId150"/>
                </p:custDataLst>
              </p:nvPr>
            </p:nvSpPr>
            <p:spPr bwMode="auto">
              <a:xfrm>
                <a:off x="9807575" y="1279525"/>
                <a:ext cx="15875" cy="15875"/>
              </a:xfrm>
              <a:custGeom>
                <a:avLst/>
                <a:gdLst>
                  <a:gd name="T0" fmla="*/ 11 w 21"/>
                  <a:gd name="T1" fmla="*/ 0 h 20"/>
                  <a:gd name="T2" fmla="*/ 11 w 21"/>
                  <a:gd name="T3" fmla="*/ 0 h 20"/>
                  <a:gd name="T4" fmla="*/ 8 w 21"/>
                  <a:gd name="T5" fmla="*/ 1 h 20"/>
                  <a:gd name="T6" fmla="*/ 3 w 21"/>
                  <a:gd name="T7" fmla="*/ 2 h 20"/>
                  <a:gd name="T8" fmla="*/ 2 w 21"/>
                  <a:gd name="T9" fmla="*/ 5 h 20"/>
                  <a:gd name="T10" fmla="*/ 0 w 21"/>
                  <a:gd name="T11" fmla="*/ 10 h 20"/>
                  <a:gd name="T12" fmla="*/ 0 w 21"/>
                  <a:gd name="T13" fmla="*/ 10 h 20"/>
                  <a:gd name="T14" fmla="*/ 2 w 21"/>
                  <a:gd name="T15" fmla="*/ 13 h 20"/>
                  <a:gd name="T16" fmla="*/ 3 w 21"/>
                  <a:gd name="T17" fmla="*/ 17 h 20"/>
                  <a:gd name="T18" fmla="*/ 8 w 21"/>
                  <a:gd name="T19" fmla="*/ 18 h 20"/>
                  <a:gd name="T20" fmla="*/ 11 w 21"/>
                  <a:gd name="T21" fmla="*/ 20 h 20"/>
                  <a:gd name="T22" fmla="*/ 11 w 21"/>
                  <a:gd name="T23" fmla="*/ 20 h 20"/>
                  <a:gd name="T24" fmla="*/ 15 w 21"/>
                  <a:gd name="T25" fmla="*/ 18 h 20"/>
                  <a:gd name="T26" fmla="*/ 18 w 21"/>
                  <a:gd name="T27" fmla="*/ 17 h 20"/>
                  <a:gd name="T28" fmla="*/ 19 w 21"/>
                  <a:gd name="T29" fmla="*/ 13 h 20"/>
                  <a:gd name="T30" fmla="*/ 21 w 21"/>
                  <a:gd name="T31" fmla="*/ 10 h 20"/>
                  <a:gd name="T32" fmla="*/ 21 w 21"/>
                  <a:gd name="T33" fmla="*/ 10 h 20"/>
                  <a:gd name="T34" fmla="*/ 19 w 21"/>
                  <a:gd name="T35" fmla="*/ 5 h 20"/>
                  <a:gd name="T36" fmla="*/ 18 w 21"/>
                  <a:gd name="T37" fmla="*/ 2 h 20"/>
                  <a:gd name="T38" fmla="*/ 15 w 21"/>
                  <a:gd name="T39" fmla="*/ 1 h 20"/>
                  <a:gd name="T40" fmla="*/ 11 w 21"/>
                  <a:gd name="T41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1" h="20">
                    <a:moveTo>
                      <a:pt x="11" y="0"/>
                    </a:moveTo>
                    <a:lnTo>
                      <a:pt x="11" y="0"/>
                    </a:lnTo>
                    <a:lnTo>
                      <a:pt x="8" y="1"/>
                    </a:lnTo>
                    <a:lnTo>
                      <a:pt x="3" y="2"/>
                    </a:lnTo>
                    <a:lnTo>
                      <a:pt x="2" y="5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2" y="13"/>
                    </a:lnTo>
                    <a:lnTo>
                      <a:pt x="3" y="17"/>
                    </a:lnTo>
                    <a:lnTo>
                      <a:pt x="8" y="18"/>
                    </a:lnTo>
                    <a:lnTo>
                      <a:pt x="11" y="20"/>
                    </a:lnTo>
                    <a:lnTo>
                      <a:pt x="11" y="20"/>
                    </a:lnTo>
                    <a:lnTo>
                      <a:pt x="15" y="18"/>
                    </a:lnTo>
                    <a:lnTo>
                      <a:pt x="18" y="17"/>
                    </a:lnTo>
                    <a:lnTo>
                      <a:pt x="19" y="13"/>
                    </a:lnTo>
                    <a:lnTo>
                      <a:pt x="21" y="10"/>
                    </a:lnTo>
                    <a:lnTo>
                      <a:pt x="21" y="10"/>
                    </a:lnTo>
                    <a:lnTo>
                      <a:pt x="19" y="5"/>
                    </a:lnTo>
                    <a:lnTo>
                      <a:pt x="18" y="2"/>
                    </a:lnTo>
                    <a:lnTo>
                      <a:pt x="15" y="1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8C2E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00"/>
              </a:p>
            </p:txBody>
          </p:sp>
          <p:sp>
            <p:nvSpPr>
              <p:cNvPr id="154" name="Freeform 1494"/>
              <p:cNvSpPr/>
              <p:nvPr>
                <p:custDataLst>
                  <p:tags r:id="rId151"/>
                </p:custDataLst>
              </p:nvPr>
            </p:nvSpPr>
            <p:spPr bwMode="auto">
              <a:xfrm>
                <a:off x="9807575" y="1279525"/>
                <a:ext cx="15875" cy="15875"/>
              </a:xfrm>
              <a:custGeom>
                <a:avLst/>
                <a:gdLst>
                  <a:gd name="T0" fmla="*/ 11 w 21"/>
                  <a:gd name="T1" fmla="*/ 0 h 20"/>
                  <a:gd name="T2" fmla="*/ 11 w 21"/>
                  <a:gd name="T3" fmla="*/ 0 h 20"/>
                  <a:gd name="T4" fmla="*/ 8 w 21"/>
                  <a:gd name="T5" fmla="*/ 1 h 20"/>
                  <a:gd name="T6" fmla="*/ 3 w 21"/>
                  <a:gd name="T7" fmla="*/ 2 h 20"/>
                  <a:gd name="T8" fmla="*/ 2 w 21"/>
                  <a:gd name="T9" fmla="*/ 5 h 20"/>
                  <a:gd name="T10" fmla="*/ 0 w 21"/>
                  <a:gd name="T11" fmla="*/ 10 h 20"/>
                  <a:gd name="T12" fmla="*/ 0 w 21"/>
                  <a:gd name="T13" fmla="*/ 10 h 20"/>
                  <a:gd name="T14" fmla="*/ 2 w 21"/>
                  <a:gd name="T15" fmla="*/ 13 h 20"/>
                  <a:gd name="T16" fmla="*/ 3 w 21"/>
                  <a:gd name="T17" fmla="*/ 17 h 20"/>
                  <a:gd name="T18" fmla="*/ 8 w 21"/>
                  <a:gd name="T19" fmla="*/ 18 h 20"/>
                  <a:gd name="T20" fmla="*/ 11 w 21"/>
                  <a:gd name="T21" fmla="*/ 20 h 20"/>
                  <a:gd name="T22" fmla="*/ 11 w 21"/>
                  <a:gd name="T23" fmla="*/ 20 h 20"/>
                  <a:gd name="T24" fmla="*/ 15 w 21"/>
                  <a:gd name="T25" fmla="*/ 18 h 20"/>
                  <a:gd name="T26" fmla="*/ 18 w 21"/>
                  <a:gd name="T27" fmla="*/ 17 h 20"/>
                  <a:gd name="T28" fmla="*/ 19 w 21"/>
                  <a:gd name="T29" fmla="*/ 13 h 20"/>
                  <a:gd name="T30" fmla="*/ 21 w 21"/>
                  <a:gd name="T31" fmla="*/ 10 h 20"/>
                  <a:gd name="T32" fmla="*/ 21 w 21"/>
                  <a:gd name="T33" fmla="*/ 10 h 20"/>
                  <a:gd name="T34" fmla="*/ 19 w 21"/>
                  <a:gd name="T35" fmla="*/ 5 h 20"/>
                  <a:gd name="T36" fmla="*/ 18 w 21"/>
                  <a:gd name="T37" fmla="*/ 2 h 20"/>
                  <a:gd name="T38" fmla="*/ 15 w 21"/>
                  <a:gd name="T39" fmla="*/ 1 h 20"/>
                  <a:gd name="T40" fmla="*/ 11 w 21"/>
                  <a:gd name="T41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1" h="20">
                    <a:moveTo>
                      <a:pt x="11" y="0"/>
                    </a:moveTo>
                    <a:lnTo>
                      <a:pt x="11" y="0"/>
                    </a:lnTo>
                    <a:lnTo>
                      <a:pt x="8" y="1"/>
                    </a:lnTo>
                    <a:lnTo>
                      <a:pt x="3" y="2"/>
                    </a:lnTo>
                    <a:lnTo>
                      <a:pt x="2" y="5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2" y="13"/>
                    </a:lnTo>
                    <a:lnTo>
                      <a:pt x="3" y="17"/>
                    </a:lnTo>
                    <a:lnTo>
                      <a:pt x="8" y="18"/>
                    </a:lnTo>
                    <a:lnTo>
                      <a:pt x="11" y="20"/>
                    </a:lnTo>
                    <a:lnTo>
                      <a:pt x="11" y="20"/>
                    </a:lnTo>
                    <a:lnTo>
                      <a:pt x="15" y="18"/>
                    </a:lnTo>
                    <a:lnTo>
                      <a:pt x="18" y="17"/>
                    </a:lnTo>
                    <a:lnTo>
                      <a:pt x="19" y="13"/>
                    </a:lnTo>
                    <a:lnTo>
                      <a:pt x="21" y="10"/>
                    </a:lnTo>
                    <a:lnTo>
                      <a:pt x="21" y="10"/>
                    </a:lnTo>
                    <a:lnTo>
                      <a:pt x="19" y="5"/>
                    </a:lnTo>
                    <a:lnTo>
                      <a:pt x="18" y="2"/>
                    </a:lnTo>
                    <a:lnTo>
                      <a:pt x="15" y="1"/>
                    </a:lnTo>
                    <a:lnTo>
                      <a:pt x="1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00"/>
              </a:p>
            </p:txBody>
          </p:sp>
          <p:sp>
            <p:nvSpPr>
              <p:cNvPr id="155" name="Freeform 1495"/>
              <p:cNvSpPr/>
              <p:nvPr>
                <p:custDataLst>
                  <p:tags r:id="rId152"/>
                </p:custDataLst>
              </p:nvPr>
            </p:nvSpPr>
            <p:spPr bwMode="auto">
              <a:xfrm>
                <a:off x="9123363" y="504825"/>
                <a:ext cx="109538" cy="185738"/>
              </a:xfrm>
              <a:custGeom>
                <a:avLst/>
                <a:gdLst>
                  <a:gd name="T0" fmla="*/ 138 w 138"/>
                  <a:gd name="T1" fmla="*/ 137 h 234"/>
                  <a:gd name="T2" fmla="*/ 137 w 138"/>
                  <a:gd name="T3" fmla="*/ 143 h 234"/>
                  <a:gd name="T4" fmla="*/ 138 w 138"/>
                  <a:gd name="T5" fmla="*/ 234 h 234"/>
                  <a:gd name="T6" fmla="*/ 1 w 138"/>
                  <a:gd name="T7" fmla="*/ 97 h 234"/>
                  <a:gd name="T8" fmla="*/ 0 w 138"/>
                  <a:gd name="T9" fmla="*/ 0 h 234"/>
                  <a:gd name="T10" fmla="*/ 138 w 138"/>
                  <a:gd name="T11" fmla="*/ 137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8" h="234">
                    <a:moveTo>
                      <a:pt x="138" y="137"/>
                    </a:moveTo>
                    <a:lnTo>
                      <a:pt x="137" y="143"/>
                    </a:lnTo>
                    <a:lnTo>
                      <a:pt x="138" y="234"/>
                    </a:lnTo>
                    <a:lnTo>
                      <a:pt x="1" y="97"/>
                    </a:lnTo>
                    <a:lnTo>
                      <a:pt x="0" y="0"/>
                    </a:lnTo>
                    <a:lnTo>
                      <a:pt x="138" y="137"/>
                    </a:lnTo>
                    <a:close/>
                  </a:path>
                </a:pathLst>
              </a:custGeom>
              <a:solidFill>
                <a:srgbClr val="00CC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00"/>
              </a:p>
            </p:txBody>
          </p:sp>
          <p:sp>
            <p:nvSpPr>
              <p:cNvPr id="156" name="Freeform 1496"/>
              <p:cNvSpPr/>
              <p:nvPr>
                <p:custDataLst>
                  <p:tags r:id="rId153"/>
                </p:custDataLst>
              </p:nvPr>
            </p:nvSpPr>
            <p:spPr bwMode="auto">
              <a:xfrm>
                <a:off x="9036050" y="592138"/>
                <a:ext cx="184150" cy="111125"/>
              </a:xfrm>
              <a:custGeom>
                <a:avLst/>
                <a:gdLst>
                  <a:gd name="T0" fmla="*/ 0 w 232"/>
                  <a:gd name="T1" fmla="*/ 0 h 140"/>
                  <a:gd name="T2" fmla="*/ 95 w 232"/>
                  <a:gd name="T3" fmla="*/ 3 h 140"/>
                  <a:gd name="T4" fmla="*/ 232 w 232"/>
                  <a:gd name="T5" fmla="*/ 140 h 140"/>
                  <a:gd name="T6" fmla="*/ 232 w 232"/>
                  <a:gd name="T7" fmla="*/ 140 h 140"/>
                  <a:gd name="T8" fmla="*/ 208 w 232"/>
                  <a:gd name="T9" fmla="*/ 137 h 140"/>
                  <a:gd name="T10" fmla="*/ 185 w 232"/>
                  <a:gd name="T11" fmla="*/ 135 h 140"/>
                  <a:gd name="T12" fmla="*/ 160 w 232"/>
                  <a:gd name="T13" fmla="*/ 135 h 140"/>
                  <a:gd name="T14" fmla="*/ 137 w 232"/>
                  <a:gd name="T15" fmla="*/ 137 h 140"/>
                  <a:gd name="T16" fmla="*/ 0 w 232"/>
                  <a:gd name="T17" fmla="*/ 0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2" h="140">
                    <a:moveTo>
                      <a:pt x="0" y="0"/>
                    </a:moveTo>
                    <a:lnTo>
                      <a:pt x="95" y="3"/>
                    </a:lnTo>
                    <a:lnTo>
                      <a:pt x="232" y="140"/>
                    </a:lnTo>
                    <a:lnTo>
                      <a:pt x="232" y="140"/>
                    </a:lnTo>
                    <a:lnTo>
                      <a:pt x="208" y="137"/>
                    </a:lnTo>
                    <a:lnTo>
                      <a:pt x="185" y="135"/>
                    </a:lnTo>
                    <a:lnTo>
                      <a:pt x="160" y="135"/>
                    </a:lnTo>
                    <a:lnTo>
                      <a:pt x="137" y="13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CC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00"/>
              </a:p>
            </p:txBody>
          </p:sp>
          <p:sp>
            <p:nvSpPr>
              <p:cNvPr id="157" name="Freeform 1497"/>
              <p:cNvSpPr/>
              <p:nvPr>
                <p:custDataLst>
                  <p:tags r:id="rId154"/>
                </p:custDataLst>
              </p:nvPr>
            </p:nvSpPr>
            <p:spPr bwMode="auto">
              <a:xfrm>
                <a:off x="9107488" y="576263"/>
                <a:ext cx="635000" cy="636588"/>
              </a:xfrm>
              <a:custGeom>
                <a:avLst/>
                <a:gdLst>
                  <a:gd name="T0" fmla="*/ 797 w 801"/>
                  <a:gd name="T1" fmla="*/ 796 h 801"/>
                  <a:gd name="T2" fmla="*/ 797 w 801"/>
                  <a:gd name="T3" fmla="*/ 796 h 801"/>
                  <a:gd name="T4" fmla="*/ 800 w 801"/>
                  <a:gd name="T5" fmla="*/ 791 h 801"/>
                  <a:gd name="T6" fmla="*/ 801 w 801"/>
                  <a:gd name="T7" fmla="*/ 785 h 801"/>
                  <a:gd name="T8" fmla="*/ 800 w 801"/>
                  <a:gd name="T9" fmla="*/ 778 h 801"/>
                  <a:gd name="T10" fmla="*/ 797 w 801"/>
                  <a:gd name="T11" fmla="*/ 772 h 801"/>
                  <a:gd name="T12" fmla="*/ 29 w 801"/>
                  <a:gd name="T13" fmla="*/ 4 h 801"/>
                  <a:gd name="T14" fmla="*/ 29 w 801"/>
                  <a:gd name="T15" fmla="*/ 4 h 801"/>
                  <a:gd name="T16" fmla="*/ 24 w 801"/>
                  <a:gd name="T17" fmla="*/ 1 h 801"/>
                  <a:gd name="T18" fmla="*/ 16 w 801"/>
                  <a:gd name="T19" fmla="*/ 0 h 801"/>
                  <a:gd name="T20" fmla="*/ 11 w 801"/>
                  <a:gd name="T21" fmla="*/ 1 h 801"/>
                  <a:gd name="T22" fmla="*/ 5 w 801"/>
                  <a:gd name="T23" fmla="*/ 4 h 801"/>
                  <a:gd name="T24" fmla="*/ 5 w 801"/>
                  <a:gd name="T25" fmla="*/ 4 h 801"/>
                  <a:gd name="T26" fmla="*/ 0 w 801"/>
                  <a:gd name="T27" fmla="*/ 10 h 801"/>
                  <a:gd name="T28" fmla="*/ 0 w 801"/>
                  <a:gd name="T29" fmla="*/ 17 h 801"/>
                  <a:gd name="T30" fmla="*/ 0 w 801"/>
                  <a:gd name="T31" fmla="*/ 23 h 801"/>
                  <a:gd name="T32" fmla="*/ 5 w 801"/>
                  <a:gd name="T33" fmla="*/ 29 h 801"/>
                  <a:gd name="T34" fmla="*/ 772 w 801"/>
                  <a:gd name="T35" fmla="*/ 796 h 801"/>
                  <a:gd name="T36" fmla="*/ 772 w 801"/>
                  <a:gd name="T37" fmla="*/ 796 h 801"/>
                  <a:gd name="T38" fmla="*/ 778 w 801"/>
                  <a:gd name="T39" fmla="*/ 799 h 801"/>
                  <a:gd name="T40" fmla="*/ 784 w 801"/>
                  <a:gd name="T41" fmla="*/ 801 h 801"/>
                  <a:gd name="T42" fmla="*/ 791 w 801"/>
                  <a:gd name="T43" fmla="*/ 799 h 801"/>
                  <a:gd name="T44" fmla="*/ 797 w 801"/>
                  <a:gd name="T45" fmla="*/ 796 h 801"/>
                  <a:gd name="T46" fmla="*/ 797 w 801"/>
                  <a:gd name="T47" fmla="*/ 796 h 8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801" h="801">
                    <a:moveTo>
                      <a:pt x="797" y="796"/>
                    </a:moveTo>
                    <a:lnTo>
                      <a:pt x="797" y="796"/>
                    </a:lnTo>
                    <a:lnTo>
                      <a:pt x="800" y="791"/>
                    </a:lnTo>
                    <a:lnTo>
                      <a:pt x="801" y="785"/>
                    </a:lnTo>
                    <a:lnTo>
                      <a:pt x="800" y="778"/>
                    </a:lnTo>
                    <a:lnTo>
                      <a:pt x="797" y="772"/>
                    </a:lnTo>
                    <a:lnTo>
                      <a:pt x="29" y="4"/>
                    </a:lnTo>
                    <a:lnTo>
                      <a:pt x="29" y="4"/>
                    </a:lnTo>
                    <a:lnTo>
                      <a:pt x="24" y="1"/>
                    </a:lnTo>
                    <a:lnTo>
                      <a:pt x="16" y="0"/>
                    </a:lnTo>
                    <a:lnTo>
                      <a:pt x="11" y="1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0" y="10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5" y="29"/>
                    </a:lnTo>
                    <a:lnTo>
                      <a:pt x="772" y="796"/>
                    </a:lnTo>
                    <a:lnTo>
                      <a:pt x="772" y="796"/>
                    </a:lnTo>
                    <a:lnTo>
                      <a:pt x="778" y="799"/>
                    </a:lnTo>
                    <a:lnTo>
                      <a:pt x="784" y="801"/>
                    </a:lnTo>
                    <a:lnTo>
                      <a:pt x="791" y="799"/>
                    </a:lnTo>
                    <a:lnTo>
                      <a:pt x="797" y="796"/>
                    </a:lnTo>
                    <a:lnTo>
                      <a:pt x="797" y="796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00"/>
              </a:p>
            </p:txBody>
          </p:sp>
          <p:sp>
            <p:nvSpPr>
              <p:cNvPr id="159" name="Freeform 1498"/>
              <p:cNvSpPr/>
              <p:nvPr>
                <p:custDataLst>
                  <p:tags r:id="rId155"/>
                </p:custDataLst>
              </p:nvPr>
            </p:nvSpPr>
            <p:spPr bwMode="auto">
              <a:xfrm>
                <a:off x="9639300" y="1111250"/>
                <a:ext cx="176213" cy="174625"/>
              </a:xfrm>
              <a:custGeom>
                <a:avLst/>
                <a:gdLst>
                  <a:gd name="T0" fmla="*/ 221 w 221"/>
                  <a:gd name="T1" fmla="*/ 221 h 221"/>
                  <a:gd name="T2" fmla="*/ 129 w 221"/>
                  <a:gd name="T3" fmla="*/ 0 h 221"/>
                  <a:gd name="T4" fmla="*/ 101 w 221"/>
                  <a:gd name="T5" fmla="*/ 101 h 221"/>
                  <a:gd name="T6" fmla="*/ 0 w 221"/>
                  <a:gd name="T7" fmla="*/ 127 h 221"/>
                  <a:gd name="T8" fmla="*/ 221 w 221"/>
                  <a:gd name="T9" fmla="*/ 221 h 2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1" h="221">
                    <a:moveTo>
                      <a:pt x="221" y="221"/>
                    </a:moveTo>
                    <a:lnTo>
                      <a:pt x="129" y="0"/>
                    </a:lnTo>
                    <a:lnTo>
                      <a:pt x="101" y="101"/>
                    </a:lnTo>
                    <a:lnTo>
                      <a:pt x="0" y="127"/>
                    </a:lnTo>
                    <a:lnTo>
                      <a:pt x="221" y="221"/>
                    </a:lnTo>
                    <a:close/>
                  </a:path>
                </a:pathLst>
              </a:custGeom>
              <a:solidFill>
                <a:srgbClr val="00CC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00"/>
              </a:p>
            </p:txBody>
          </p:sp>
        </p:grp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0" name="文本框 9"/>
          <p:cNvSpPr txBox="1"/>
          <p:nvPr/>
        </p:nvSpPr>
        <p:spPr>
          <a:xfrm>
            <a:off x="4108450" y="3439160"/>
            <a:ext cx="397446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汉仪中简黑简" panose="00020600040101010101" charset="-122"/>
                <a:ea typeface="汉仪中简黑简" panose="00020600040101010101" charset="-122"/>
                <a:cs typeface="+mn-cs"/>
              </a:rPr>
              <a:t>研究</a:t>
            </a:r>
            <a:r>
              <a:rPr kumimoji="0" lang="zh-CN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汉仪中简黑简" panose="00020600040101010101" charset="-122"/>
                <a:ea typeface="汉仪中简黑简" panose="00020600040101010101" charset="-122"/>
                <a:cs typeface="+mn-cs"/>
              </a:rPr>
              <a:t>过程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汉仪中简黑简" panose="00020600040101010101" charset="-122"/>
              <a:ea typeface="汉仪中简黑简" panose="00020600040101010101" charset="-122"/>
              <a:cs typeface="+mn-cs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5105400" y="1884680"/>
            <a:ext cx="1945005" cy="186118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150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汉仪中简黑简" panose="00020600040101010101" charset="-122"/>
                <a:ea typeface="汉仪中简黑简" panose="00020600040101010101" charset="-122"/>
                <a:cs typeface="+mn-cs"/>
              </a:rPr>
              <a:t>02</a:t>
            </a:r>
            <a:endParaRPr kumimoji="0" lang="en-US" altLang="zh-CN" sz="11500" b="1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汉仪中简黑简" panose="00020600040101010101" charset="-122"/>
              <a:ea typeface="汉仪中简黑简" panose="00020600040101010101" charset="-122"/>
              <a:cs typeface="+mn-c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7" name="文本框 26"/>
          <p:cNvSpPr txBox="1"/>
          <p:nvPr/>
        </p:nvSpPr>
        <p:spPr>
          <a:xfrm>
            <a:off x="5393690" y="830580"/>
            <a:ext cx="1710055" cy="773430"/>
          </a:xfrm>
          <a:prstGeom prst="rect">
            <a:avLst/>
          </a:prstGeom>
          <a:noFill/>
        </p:spPr>
        <p:txBody>
          <a:bodyPr wrap="non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76A5A5"/>
                </a:solidFill>
                <a:effectLst/>
                <a:uLnTx/>
                <a:uFillTx/>
                <a:latin typeface="汉仪中简黑简" panose="00020600040101010101" charset="-122"/>
                <a:ea typeface="汉仪中简黑简" panose="00020600040101010101" charset="-122"/>
                <a:cs typeface="+mn-ea"/>
                <a:sym typeface="+mn-lt"/>
              </a:rPr>
              <a:t>问题起源</a:t>
            </a:r>
            <a:endParaRPr kumimoji="0" lang="zh-CN" altLang="en-US" sz="3200" b="1" i="0" u="none" strike="noStrike" kern="0" cap="none" spc="0" normalizeH="0" baseline="0" noProof="0" dirty="0">
              <a:ln>
                <a:noFill/>
              </a:ln>
              <a:solidFill>
                <a:srgbClr val="76A5A5"/>
              </a:solidFill>
              <a:effectLst/>
              <a:uLnTx/>
              <a:uFillTx/>
              <a:latin typeface="汉仪中简黑简" panose="00020600040101010101" charset="-122"/>
              <a:ea typeface="汉仪中简黑简" panose="00020600040101010101" charset="-122"/>
              <a:cs typeface="+mn-ea"/>
              <a:sym typeface="+mn-lt"/>
            </a:endParaRPr>
          </a:p>
        </p:txBody>
      </p:sp>
      <p:sp>
        <p:nvSpPr>
          <p:cNvPr id="22" name="文本框1"/>
          <p:cNvSpPr txBox="1"/>
          <p:nvPr/>
        </p:nvSpPr>
        <p:spPr>
          <a:xfrm>
            <a:off x="6717665" y="2099945"/>
            <a:ext cx="201549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76A5A5"/>
                </a:solidFill>
                <a:effectLst/>
                <a:uLnTx/>
                <a:uFillTx/>
                <a:latin typeface="汉仪中简黑简" panose="00020600040101010101" charset="-122"/>
                <a:ea typeface="汉仪中简黑简" panose="00020600040101010101" charset="-122"/>
                <a:cs typeface="+mn-ea"/>
              </a:rPr>
              <a:t>原实验不足：</a:t>
            </a:r>
            <a:endParaRPr kumimoji="0" lang="zh-CN" altLang="en-US" sz="2400" b="1" i="0" u="none" strike="noStrike" kern="0" cap="none" spc="0" normalizeH="0" baseline="0" noProof="0" dirty="0">
              <a:ln>
                <a:noFill/>
              </a:ln>
              <a:solidFill>
                <a:srgbClr val="76A5A5"/>
              </a:solidFill>
              <a:effectLst/>
              <a:uLnTx/>
              <a:uFillTx/>
              <a:latin typeface="汉仪中简黑简" panose="00020600040101010101" charset="-122"/>
              <a:ea typeface="汉仪中简黑简" panose="00020600040101010101" charset="-122"/>
              <a:cs typeface="+mn-ea"/>
            </a:endParaRPr>
          </a:p>
        </p:txBody>
      </p:sp>
      <p:sp>
        <p:nvSpPr>
          <p:cNvPr id="23" name="文本框2"/>
          <p:cNvSpPr/>
          <p:nvPr/>
        </p:nvSpPr>
        <p:spPr>
          <a:xfrm>
            <a:off x="6740525" y="2488565"/>
            <a:ext cx="4813300" cy="3534410"/>
          </a:xfrm>
          <a:prstGeom prst="rect">
            <a:avLst/>
          </a:prstGeom>
        </p:spPr>
        <p:txBody>
          <a:bodyPr wrap="square">
            <a:spAutoFit/>
          </a:bodyPr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295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汉仪中简黑简" panose="00020600040101010101" charset="-122"/>
                <a:ea typeface="汉仪中简黑简" panose="00020600040101010101" charset="-122"/>
                <a:cs typeface="微软雅黑" panose="020B0503020204020204" charset="-122"/>
                <a:sym typeface="Arial" panose="020B0604020202090204" pitchFamily="34" charset="0"/>
              </a:rPr>
              <a:t>①无法准确保证纸张同时接触到水和同时结束实验。</a:t>
            </a:r>
            <a:endParaRPr kumimoji="0" lang="zh-CN" altLang="en-US" sz="2000" b="0" i="0" u="none" strike="noStrike" kern="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汉仪中简黑简" panose="00020600040101010101" charset="-122"/>
              <a:ea typeface="汉仪中简黑简" panose="00020600040101010101" charset="-122"/>
              <a:cs typeface="微软雅黑" panose="020B0503020204020204" charset="-122"/>
              <a:sym typeface="Arial" panose="020B060402020209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295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汉仪中简黑简" panose="00020600040101010101" charset="-122"/>
                <a:ea typeface="汉仪中简黑简" panose="00020600040101010101" charset="-122"/>
                <a:cs typeface="微软雅黑" panose="020B0503020204020204" charset="-122"/>
                <a:sym typeface="Arial" panose="020B0604020202090204" pitchFamily="34" charset="0"/>
              </a:rPr>
              <a:t>②无法保证实验水量一样。</a:t>
            </a:r>
            <a:endParaRPr kumimoji="0" lang="zh-CN" altLang="en-US" sz="2000" b="0" i="0" u="none" strike="noStrike" kern="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汉仪中简黑简" panose="00020600040101010101" charset="-122"/>
              <a:ea typeface="汉仪中简黑简" panose="00020600040101010101" charset="-122"/>
              <a:cs typeface="微软雅黑" panose="020B0503020204020204" charset="-122"/>
              <a:sym typeface="Arial" panose="020B060402020209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295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汉仪中简黑简" panose="00020600040101010101" charset="-122"/>
                <a:ea typeface="汉仪中简黑简" panose="00020600040101010101" charset="-122"/>
                <a:cs typeface="微软雅黑" panose="020B0503020204020204" charset="-122"/>
                <a:sym typeface="Arial" panose="020B0604020202090204" pitchFamily="34" charset="0"/>
              </a:rPr>
              <a:t>③实验现象对比不明显。</a:t>
            </a:r>
            <a:endParaRPr kumimoji="0" lang="zh-CN" altLang="en-US" sz="2000" b="0" i="0" u="none" strike="noStrike" kern="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汉仪中简黑简" panose="00020600040101010101" charset="-122"/>
              <a:ea typeface="汉仪中简黑简" panose="00020600040101010101" charset="-122"/>
              <a:cs typeface="微软雅黑" panose="020B0503020204020204" charset="-122"/>
              <a:sym typeface="Arial" panose="020B060402020209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295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汉仪中简黑简" panose="00020600040101010101" charset="-122"/>
                <a:ea typeface="汉仪中简黑简" panose="00020600040101010101" charset="-122"/>
                <a:cs typeface="微软雅黑" panose="020B0503020204020204" charset="-122"/>
                <a:sym typeface="Arial" panose="020B0604020202090204" pitchFamily="34" charset="0"/>
              </a:rPr>
              <a:t>④训练学生的科学分析能力有限制。</a:t>
            </a:r>
            <a:endParaRPr kumimoji="0" lang="zh-CN" altLang="en-US" sz="2000" b="0" i="0" u="none" strike="noStrike" kern="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汉仪中简黑简" panose="00020600040101010101" charset="-122"/>
              <a:ea typeface="汉仪中简黑简" panose="00020600040101010101" charset="-122"/>
              <a:cs typeface="微软雅黑" panose="020B0503020204020204" charset="-122"/>
              <a:sym typeface="Arial" panose="020B0604020202090204" pitchFamily="34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701040" y="2488565"/>
            <a:ext cx="5792470" cy="286893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7" name="文本框 26"/>
          <p:cNvSpPr txBox="1"/>
          <p:nvPr/>
        </p:nvSpPr>
        <p:spPr>
          <a:xfrm>
            <a:off x="4631055" y="418465"/>
            <a:ext cx="292989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marR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kern="0" cap="none" spc="0" normalizeH="0" baseline="0" noProof="0" dirty="0">
                <a:solidFill>
                  <a:srgbClr val="76A5A5"/>
                </a:solidFill>
                <a:latin typeface="汉仪中简黑简" panose="00020600040101010101" charset="-122"/>
                <a:ea typeface="汉仪中简黑简" panose="00020600040101010101" charset="-122"/>
                <a:cs typeface="+mn-ea"/>
                <a:sym typeface="+mn-lt"/>
              </a:rPr>
              <a:t>优化改进实验</a:t>
            </a:r>
            <a:endParaRPr kumimoji="0" lang="zh-CN" altLang="en-US" sz="3600" b="1" i="0" kern="0" cap="none" spc="0" normalizeH="0" baseline="0" noProof="0" dirty="0">
              <a:solidFill>
                <a:srgbClr val="76A5A5"/>
              </a:solidFill>
              <a:latin typeface="汉仪中简黑简" panose="00020600040101010101" charset="-122"/>
              <a:ea typeface="汉仪中简黑简" panose="00020600040101010101" charset="-122"/>
              <a:cs typeface="+mn-ea"/>
              <a:sym typeface="+mn-lt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845820" y="1063625"/>
            <a:ext cx="3234055" cy="49149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3200">
                <a:solidFill>
                  <a:schemeClr val="tx1"/>
                </a:solidFill>
                <a:latin typeface="楷体" charset="0"/>
                <a:ea typeface="楷体" charset="0"/>
              </a:rPr>
              <a:t>第一次优化改进</a:t>
            </a:r>
            <a:endParaRPr lang="zh-CN" altLang="en-US" sz="3200">
              <a:solidFill>
                <a:schemeClr val="tx1"/>
              </a:solidFill>
              <a:latin typeface="楷体" charset="0"/>
              <a:ea typeface="楷体" charset="0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1574800" y="1717675"/>
            <a:ext cx="9398000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0" indent="0" algn="l"/>
            <a:r>
              <a:rPr lang="zh-CN" sz="2400" b="1">
                <a:latin typeface="楷体" charset="0"/>
                <a:ea typeface="楷体" charset="0"/>
                <a:cs typeface="宋体" charset="0"/>
              </a:rPr>
              <a:t>器材：</a:t>
            </a:r>
            <a:r>
              <a:rPr lang="zh-CN" sz="2400" b="0">
                <a:latin typeface="楷体" charset="0"/>
                <a:ea typeface="楷体" charset="0"/>
                <a:cs typeface="宋体" charset="0"/>
              </a:rPr>
              <a:t>多向功能夹、吸管、水槽、带刻度纸条、红色素水、计时器。</a:t>
            </a:r>
            <a:endParaRPr lang="zh-CN" altLang="en-US" sz="2400" b="0">
              <a:latin typeface="楷体" charset="0"/>
              <a:ea typeface="楷体" charset="0"/>
              <a:cs typeface="宋体" charset="0"/>
            </a:endParaRPr>
          </a:p>
        </p:txBody>
      </p:sp>
      <p:pic>
        <p:nvPicPr>
          <p:cNvPr id="5" name="图片 4" descr="QQ_172855526468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9345" y="2178050"/>
            <a:ext cx="7788910" cy="426275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00" name="文本框 99"/>
          <p:cNvSpPr txBox="1"/>
          <p:nvPr/>
        </p:nvSpPr>
        <p:spPr>
          <a:xfrm>
            <a:off x="880745" y="687705"/>
            <a:ext cx="50800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0" indent="304800" algn="l"/>
            <a:r>
              <a:rPr lang="zh-CN" sz="2400" b="1">
                <a:latin typeface="楷体" charset="0"/>
                <a:ea typeface="楷体" charset="0"/>
                <a:cs typeface="宋体" charset="0"/>
              </a:rPr>
              <a:t>第一次</a:t>
            </a:r>
            <a:r>
              <a:rPr lang="zh-CN" sz="2400" b="1">
                <a:latin typeface="楷体" charset="0"/>
                <a:ea typeface="楷体" charset="0"/>
                <a:cs typeface="宋体" charset="0"/>
              </a:rPr>
              <a:t>优化实验教具装置图：</a:t>
            </a:r>
            <a:endParaRPr lang="zh-CN" altLang="en-US" sz="2400" b="1">
              <a:latin typeface="楷体" charset="0"/>
              <a:ea typeface="楷体" charset="0"/>
              <a:cs typeface="宋体" charset="0"/>
            </a:endParaRPr>
          </a:p>
        </p:txBody>
      </p:sp>
      <p:pic>
        <p:nvPicPr>
          <p:cNvPr id="46" name="图片 45" descr="4f117255a51633e95e45cd8b9f6ac144_72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rcRect l="7794" t="10267" r="1665" b="13793"/>
          <a:stretch>
            <a:fillRect/>
          </a:stretch>
        </p:blipFill>
        <p:spPr>
          <a:xfrm>
            <a:off x="2506980" y="1367790"/>
            <a:ext cx="7178040" cy="43942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00" name="文本框 99"/>
          <p:cNvSpPr txBox="1"/>
          <p:nvPr>
            <p:custDataLst>
              <p:tags r:id="rId2"/>
            </p:custDataLst>
          </p:nvPr>
        </p:nvSpPr>
        <p:spPr>
          <a:xfrm>
            <a:off x="880745" y="1026795"/>
            <a:ext cx="50800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0" indent="304800" algn="l"/>
            <a:r>
              <a:rPr lang="zh-CN" sz="2400" b="1">
                <a:latin typeface="楷体" charset="0"/>
                <a:ea typeface="楷体" charset="0"/>
                <a:cs typeface="宋体" charset="0"/>
              </a:rPr>
              <a:t>改进后</a:t>
            </a:r>
            <a:r>
              <a:rPr lang="zh-CN" sz="2400" b="1">
                <a:latin typeface="楷体" charset="0"/>
                <a:ea typeface="楷体" charset="0"/>
                <a:cs typeface="宋体" charset="0"/>
              </a:rPr>
              <a:t>缺点：</a:t>
            </a:r>
            <a:endParaRPr lang="zh-CN" sz="2400" b="1">
              <a:latin typeface="楷体" charset="0"/>
              <a:ea typeface="楷体" charset="0"/>
              <a:cs typeface="宋体" charset="0"/>
            </a:endParaRPr>
          </a:p>
        </p:txBody>
      </p:sp>
      <p:sp>
        <p:nvSpPr>
          <p:cNvPr id="23" name="文本框2"/>
          <p:cNvSpPr/>
          <p:nvPr>
            <p:custDataLst>
              <p:tags r:id="rId3"/>
            </p:custDataLst>
          </p:nvPr>
        </p:nvSpPr>
        <p:spPr>
          <a:xfrm>
            <a:off x="3235960" y="1334135"/>
            <a:ext cx="7521575" cy="4465320"/>
          </a:xfrm>
          <a:prstGeom prst="rect">
            <a:avLst/>
          </a:prstGeom>
        </p:spPr>
        <p:txBody>
          <a:bodyPr wrap="square">
            <a:noAutofit/>
          </a:bodyPr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295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汉仪中简黑简" panose="00020600040101010101" charset="-122"/>
                <a:ea typeface="汉仪中简黑简" panose="00020600040101010101" charset="-122"/>
                <a:cs typeface="微软雅黑" panose="020B0503020204020204" charset="-122"/>
                <a:sym typeface="Arial" panose="020B0604020202090204" pitchFamily="34" charset="0"/>
              </a:rPr>
              <a:t>①吸管有部分伸缩，容易塌陷。</a:t>
            </a:r>
            <a:endParaRPr kumimoji="0" lang="zh-CN" altLang="en-US" sz="2800" b="0" i="0" u="none" strike="noStrike" kern="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汉仪中简黑简" panose="00020600040101010101" charset="-122"/>
              <a:ea typeface="汉仪中简黑简" panose="00020600040101010101" charset="-122"/>
              <a:cs typeface="微软雅黑" panose="020B0503020204020204" charset="-122"/>
              <a:sym typeface="Arial" panose="020B060402020209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295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汉仪中简黑简" panose="00020600040101010101" charset="-122"/>
                <a:ea typeface="汉仪中简黑简" panose="00020600040101010101" charset="-122"/>
                <a:cs typeface="微软雅黑" panose="020B0503020204020204" charset="-122"/>
                <a:sym typeface="Arial" panose="020B0604020202090204" pitchFamily="34" charset="0"/>
              </a:rPr>
              <a:t>②一边倒入液体，也会造成不能同时接触液面。</a:t>
            </a:r>
            <a:endParaRPr kumimoji="0" lang="zh-CN" altLang="en-US" sz="2800" b="0" i="0" u="none" strike="noStrike" kern="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汉仪中简黑简" panose="00020600040101010101" charset="-122"/>
              <a:ea typeface="汉仪中简黑简" panose="00020600040101010101" charset="-122"/>
              <a:cs typeface="微软雅黑" panose="020B0503020204020204" charset="-122"/>
              <a:sym typeface="Arial" panose="020B060402020209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295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汉仪中简黑简" panose="00020600040101010101" charset="-122"/>
                <a:ea typeface="汉仪中简黑简" panose="00020600040101010101" charset="-122"/>
                <a:cs typeface="微软雅黑" panose="020B0503020204020204" charset="-122"/>
                <a:sym typeface="Arial" panose="020B0604020202090204" pitchFamily="34" charset="0"/>
              </a:rPr>
              <a:t>③读数纸条一直在水里，应该拿起来读数。</a:t>
            </a:r>
            <a:endParaRPr kumimoji="0" lang="zh-CN" altLang="en-US" sz="2800" b="0" i="0" u="none" strike="noStrike" kern="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汉仪中简黑简" panose="00020600040101010101" charset="-122"/>
              <a:ea typeface="汉仪中简黑简" panose="00020600040101010101" charset="-122"/>
              <a:cs typeface="微软雅黑" panose="020B0503020204020204" charset="-122"/>
              <a:sym typeface="Arial" panose="020B060402020209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295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0" i="0" u="none" strike="noStrike" kern="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汉仪中简黑简" panose="00020600040101010101" charset="-122"/>
              <a:ea typeface="汉仪中简黑简" panose="00020600040101010101" charset="-122"/>
              <a:cs typeface="微软雅黑" panose="020B0503020204020204" charset="-122"/>
              <a:sym typeface="Arial" panose="020B060402020209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矩形 1"/>
          <p:cNvSpPr/>
          <p:nvPr/>
        </p:nvSpPr>
        <p:spPr>
          <a:xfrm>
            <a:off x="845820" y="667385"/>
            <a:ext cx="3234055" cy="49149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3200">
                <a:solidFill>
                  <a:schemeClr val="tx1"/>
                </a:solidFill>
                <a:latin typeface="楷体" charset="0"/>
                <a:ea typeface="楷体" charset="0"/>
              </a:rPr>
              <a:t>第</a:t>
            </a:r>
            <a:r>
              <a:rPr lang="zh-CN" altLang="en-US" sz="3200">
                <a:solidFill>
                  <a:schemeClr val="tx1"/>
                </a:solidFill>
                <a:latin typeface="楷体" charset="0"/>
                <a:ea typeface="楷体" charset="0"/>
              </a:rPr>
              <a:t>二次优化改进</a:t>
            </a:r>
            <a:endParaRPr lang="zh-CN" altLang="en-US" sz="3200">
              <a:solidFill>
                <a:schemeClr val="tx1"/>
              </a:solidFill>
              <a:latin typeface="楷体" charset="0"/>
              <a:ea typeface="楷体" charset="0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542925" y="1372235"/>
            <a:ext cx="11395075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0" indent="0" algn="l"/>
            <a:r>
              <a:rPr lang="zh-CN" sz="2400" b="1">
                <a:latin typeface="楷体" charset="0"/>
                <a:ea typeface="楷体" charset="0"/>
                <a:cs typeface="宋体" charset="0"/>
              </a:rPr>
              <a:t>器材</a:t>
            </a:r>
            <a:r>
              <a:rPr lang="zh-CN" sz="2400">
                <a:latin typeface="楷体" charset="0"/>
                <a:ea typeface="楷体" charset="0"/>
                <a:cs typeface="宋体" charset="0"/>
              </a:rPr>
              <a:t>：多向功能夹、</a:t>
            </a:r>
            <a:r>
              <a:rPr lang="zh-CN" sz="2400">
                <a:solidFill>
                  <a:srgbClr val="FF0000"/>
                </a:solidFill>
                <a:latin typeface="楷体" charset="0"/>
                <a:ea typeface="楷体" charset="0"/>
                <a:cs typeface="宋体" charset="0"/>
              </a:rPr>
              <a:t>长方形轻质木条</a:t>
            </a:r>
            <a:r>
              <a:rPr lang="zh-CN" sz="2400">
                <a:latin typeface="楷体" charset="0"/>
                <a:ea typeface="楷体" charset="0"/>
                <a:cs typeface="宋体" charset="0"/>
              </a:rPr>
              <a:t>、水槽、带刻度纸条、</a:t>
            </a:r>
            <a:r>
              <a:rPr lang="zh-CN" sz="2400">
                <a:solidFill>
                  <a:srgbClr val="FF0000"/>
                </a:solidFill>
                <a:latin typeface="楷体" charset="0"/>
                <a:ea typeface="楷体" charset="0"/>
                <a:cs typeface="宋体" charset="0"/>
              </a:rPr>
              <a:t>两瓶红色素水</a:t>
            </a:r>
            <a:r>
              <a:rPr lang="zh-CN" sz="2400">
                <a:latin typeface="楷体" charset="0"/>
                <a:ea typeface="楷体" charset="0"/>
                <a:cs typeface="宋体" charset="0"/>
              </a:rPr>
              <a:t>、计时器、</a:t>
            </a:r>
            <a:r>
              <a:rPr lang="zh-CN" sz="2400">
                <a:solidFill>
                  <a:srgbClr val="FF0000"/>
                </a:solidFill>
                <a:latin typeface="楷体" charset="0"/>
                <a:ea typeface="楷体" charset="0"/>
                <a:cs typeface="宋体" charset="0"/>
              </a:rPr>
              <a:t>印章</a:t>
            </a:r>
            <a:r>
              <a:rPr lang="zh-CN" sz="2400">
                <a:latin typeface="楷体" charset="0"/>
                <a:ea typeface="楷体" charset="0"/>
                <a:cs typeface="宋体" charset="0"/>
              </a:rPr>
              <a:t>。</a:t>
            </a:r>
            <a:endParaRPr lang="zh-CN" sz="2400">
              <a:latin typeface="楷体" charset="0"/>
              <a:ea typeface="楷体" charset="0"/>
              <a:cs typeface="宋体" charset="0"/>
            </a:endParaRPr>
          </a:p>
        </p:txBody>
      </p:sp>
      <p:pic>
        <p:nvPicPr>
          <p:cNvPr id="24" name="图片 24" descr="QQ_172719251080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546860" y="2045970"/>
            <a:ext cx="9386570" cy="408432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diagram20181958_2*i*0"/>
  <p:tag name="KSO_WM_TEMPLATE_CATEGORY" val="diagram"/>
  <p:tag name="KSO_WM_TEMPLATE_INDEX" val="20181958"/>
  <p:tag name="KSO_WM_UNIT_INDEX" val="0"/>
</p:tagLst>
</file>

<file path=ppt/tags/tag10.xml><?xml version="1.0" encoding="utf-8"?>
<p:tagLst xmlns:p="http://schemas.openxmlformats.org/presentationml/2006/main">
  <p:tag name="KSO_WM_TEMPLATE_CATEGORY" val="diagram"/>
  <p:tag name="KSO_WM_TEMPLATE_INDEX" val="20181958"/>
  <p:tag name="KSO_WM_TAG_VERSION" val="1.0"/>
  <p:tag name="KSO_WM_BEAUTIFY_FLAG" val="#wm#"/>
  <p:tag name="KSO_WM_UNIT_TYPE" val="l_i"/>
  <p:tag name="KSO_WM_UNIT_INDEX" val="1_9"/>
  <p:tag name="KSO_WM_UNIT_ID" val="diagram20181958_2*l_i*1_9"/>
  <p:tag name="KSO_WM_UNIT_LAYERLEVEL" val="1_1"/>
  <p:tag name="KSO_WM_DIAGRAM_GROUP_CODE" val="l1-1"/>
  <p:tag name="KSO_WM_UNIT_FILL_FORE_SCHEMECOLOR_INDEX" val="13"/>
  <p:tag name="KSO_WM_UNIT_FILL_TYPE" val="1"/>
  <p:tag name="KSO_WM_UNIT_TEXT_FILL_FORE_SCHEMECOLOR_INDEX" val="2"/>
  <p:tag name="KSO_WM_UNIT_TEXT_FILL_TYPE" val="1"/>
</p:tagLst>
</file>

<file path=ppt/tags/tag100.xml><?xml version="1.0" encoding="utf-8"?>
<p:tagLst xmlns:p="http://schemas.openxmlformats.org/presentationml/2006/main">
  <p:tag name="KSO_WM_TEMPLATE_CATEGORY" val="diagram"/>
  <p:tag name="KSO_WM_TEMPLATE_INDEX" val="20181958"/>
  <p:tag name="KSO_WM_TAG_VERSION" val="1.0"/>
  <p:tag name="KSO_WM_BEAUTIFY_FLAG" val="#wm#"/>
  <p:tag name="KSO_WM_UNIT_TYPE" val="l_i"/>
  <p:tag name="KSO_WM_UNIT_INDEX" val="1_99"/>
  <p:tag name="KSO_WM_UNIT_ID" val="diagram20181958_2*l_i*1_99"/>
  <p:tag name="KSO_WM_UNIT_LAYERLEVEL" val="1_1"/>
  <p:tag name="KSO_WM_DIAGRAM_GROUP_CODE" val="l1-1"/>
  <p:tag name="KSO_WM_UNIT_TEXT_FILL_FORE_SCHEMECOLOR_INDEX" val="13"/>
  <p:tag name="KSO_WM_UNIT_TEXT_FILL_TYPE" val="1"/>
</p:tagLst>
</file>

<file path=ppt/tags/tag101.xml><?xml version="1.0" encoding="utf-8"?>
<p:tagLst xmlns:p="http://schemas.openxmlformats.org/presentationml/2006/main">
  <p:tag name="KSO_WM_TEMPLATE_CATEGORY" val="diagram"/>
  <p:tag name="KSO_WM_TEMPLATE_INDEX" val="20181958"/>
  <p:tag name="KSO_WM_TAG_VERSION" val="1.0"/>
  <p:tag name="KSO_WM_BEAUTIFY_FLAG" val="#wm#"/>
  <p:tag name="KSO_WM_UNIT_TYPE" val="l_i"/>
  <p:tag name="KSO_WM_UNIT_INDEX" val="1_100"/>
  <p:tag name="KSO_WM_UNIT_ID" val="diagram20181958_2*l_i*1_100"/>
  <p:tag name="KSO_WM_UNIT_LAYERLEVEL" val="1_1"/>
  <p:tag name="KSO_WM_DIAGRAM_GROUP_CODE" val="l1-1"/>
  <p:tag name="KSO_WM_UNIT_TEXT_FILL_FORE_SCHEMECOLOR_INDEX" val="13"/>
  <p:tag name="KSO_WM_UNIT_TEXT_FILL_TYPE" val="1"/>
</p:tagLst>
</file>

<file path=ppt/tags/tag102.xml><?xml version="1.0" encoding="utf-8"?>
<p:tagLst xmlns:p="http://schemas.openxmlformats.org/presentationml/2006/main">
  <p:tag name="KSO_WM_TEMPLATE_CATEGORY" val="diagram"/>
  <p:tag name="KSO_WM_TEMPLATE_INDEX" val="20181958"/>
  <p:tag name="KSO_WM_TAG_VERSION" val="1.0"/>
  <p:tag name="KSO_WM_BEAUTIFY_FLAG" val="#wm#"/>
  <p:tag name="KSO_WM_UNIT_TYPE" val="l_i"/>
  <p:tag name="KSO_WM_UNIT_INDEX" val="1_101"/>
  <p:tag name="KSO_WM_UNIT_ID" val="diagram20181958_2*l_i*1_101"/>
  <p:tag name="KSO_WM_UNIT_LAYERLEVEL" val="1_1"/>
  <p:tag name="KSO_WM_DIAGRAM_GROUP_CODE" val="l1-1"/>
  <p:tag name="KSO_WM_UNIT_TEXT_FILL_FORE_SCHEMECOLOR_INDEX" val="13"/>
  <p:tag name="KSO_WM_UNIT_TEXT_FILL_TYPE" val="1"/>
</p:tagLst>
</file>

<file path=ppt/tags/tag103.xml><?xml version="1.0" encoding="utf-8"?>
<p:tagLst xmlns:p="http://schemas.openxmlformats.org/presentationml/2006/main">
  <p:tag name="KSO_WM_TEMPLATE_CATEGORY" val="diagram"/>
  <p:tag name="KSO_WM_TEMPLATE_INDEX" val="20181958"/>
  <p:tag name="KSO_WM_TAG_VERSION" val="1.0"/>
  <p:tag name="KSO_WM_BEAUTIFY_FLAG" val="#wm#"/>
  <p:tag name="KSO_WM_UNIT_TYPE" val="l_i"/>
  <p:tag name="KSO_WM_UNIT_INDEX" val="1_102"/>
  <p:tag name="KSO_WM_UNIT_ID" val="diagram20181958_2*l_i*1_102"/>
  <p:tag name="KSO_WM_UNIT_LAYERLEVEL" val="1_1"/>
  <p:tag name="KSO_WM_DIAGRAM_GROUP_CODE" val="l1-1"/>
  <p:tag name="KSO_WM_UNIT_TEXT_FILL_FORE_SCHEMECOLOR_INDEX" val="13"/>
  <p:tag name="KSO_WM_UNIT_TEXT_FILL_TYPE" val="1"/>
</p:tagLst>
</file>

<file path=ppt/tags/tag104.xml><?xml version="1.0" encoding="utf-8"?>
<p:tagLst xmlns:p="http://schemas.openxmlformats.org/presentationml/2006/main">
  <p:tag name="KSO_WM_TEMPLATE_CATEGORY" val="diagram"/>
  <p:tag name="KSO_WM_TEMPLATE_INDEX" val="20181958"/>
  <p:tag name="KSO_WM_TAG_VERSION" val="1.0"/>
  <p:tag name="KSO_WM_BEAUTIFY_FLAG" val="#wm#"/>
  <p:tag name="KSO_WM_UNIT_TYPE" val="l_i"/>
  <p:tag name="KSO_WM_UNIT_INDEX" val="1_103"/>
  <p:tag name="KSO_WM_UNIT_ID" val="diagram20181958_2*l_i*1_103"/>
  <p:tag name="KSO_WM_UNIT_LAYERLEVEL" val="1_1"/>
  <p:tag name="KSO_WM_DIAGRAM_GROUP_CODE" val="l1-1"/>
  <p:tag name="KSO_WM_UNIT_TEXT_FILL_FORE_SCHEMECOLOR_INDEX" val="13"/>
  <p:tag name="KSO_WM_UNIT_TEXT_FILL_TYPE" val="1"/>
</p:tagLst>
</file>

<file path=ppt/tags/tag105.xml><?xml version="1.0" encoding="utf-8"?>
<p:tagLst xmlns:p="http://schemas.openxmlformats.org/presentationml/2006/main">
  <p:tag name="KSO_WM_TEMPLATE_CATEGORY" val="diagram"/>
  <p:tag name="KSO_WM_TEMPLATE_INDEX" val="20181958"/>
  <p:tag name="KSO_WM_TAG_VERSION" val="1.0"/>
  <p:tag name="KSO_WM_BEAUTIFY_FLAG" val="#wm#"/>
  <p:tag name="KSO_WM_UNIT_TYPE" val="l_i"/>
  <p:tag name="KSO_WM_UNIT_INDEX" val="1_104"/>
  <p:tag name="KSO_WM_UNIT_ID" val="diagram20181958_2*l_i*1_104"/>
  <p:tag name="KSO_WM_UNIT_LAYERLEVEL" val="1_1"/>
  <p:tag name="KSO_WM_DIAGRAM_GROUP_CODE" val="l1-1"/>
  <p:tag name="KSO_WM_UNIT_TEXT_FILL_FORE_SCHEMECOLOR_INDEX" val="13"/>
  <p:tag name="KSO_WM_UNIT_TEXT_FILL_TYPE" val="1"/>
</p:tagLst>
</file>

<file path=ppt/tags/tag106.xml><?xml version="1.0" encoding="utf-8"?>
<p:tagLst xmlns:p="http://schemas.openxmlformats.org/presentationml/2006/main">
  <p:tag name="KSO_WM_TEMPLATE_CATEGORY" val="diagram"/>
  <p:tag name="KSO_WM_TEMPLATE_INDEX" val="20181958"/>
  <p:tag name="KSO_WM_TAG_VERSION" val="1.0"/>
  <p:tag name="KSO_WM_BEAUTIFY_FLAG" val="#wm#"/>
  <p:tag name="KSO_WM_UNIT_TYPE" val="l_i"/>
  <p:tag name="KSO_WM_UNIT_INDEX" val="1_105"/>
  <p:tag name="KSO_WM_UNIT_ID" val="diagram20181958_2*l_i*1_105"/>
  <p:tag name="KSO_WM_UNIT_LAYERLEVEL" val="1_1"/>
  <p:tag name="KSO_WM_DIAGRAM_GROUP_CODE" val="l1-1"/>
  <p:tag name="KSO_WM_UNIT_TEXT_FILL_FORE_SCHEMECOLOR_INDEX" val="13"/>
  <p:tag name="KSO_WM_UNIT_TEXT_FILL_TYPE" val="1"/>
</p:tagLst>
</file>

<file path=ppt/tags/tag107.xml><?xml version="1.0" encoding="utf-8"?>
<p:tagLst xmlns:p="http://schemas.openxmlformats.org/presentationml/2006/main">
  <p:tag name="KSO_WM_TEMPLATE_CATEGORY" val="diagram"/>
  <p:tag name="KSO_WM_TEMPLATE_INDEX" val="20181958"/>
  <p:tag name="KSO_WM_TAG_VERSION" val="1.0"/>
  <p:tag name="KSO_WM_BEAUTIFY_FLAG" val="#wm#"/>
  <p:tag name="KSO_WM_UNIT_TYPE" val="l_i"/>
  <p:tag name="KSO_WM_UNIT_INDEX" val="1_106"/>
  <p:tag name="KSO_WM_UNIT_ID" val="diagram20181958_2*l_i*1_106"/>
  <p:tag name="KSO_WM_UNIT_LAYERLEVEL" val="1_1"/>
  <p:tag name="KSO_WM_DIAGRAM_GROUP_CODE" val="l1-1"/>
  <p:tag name="KSO_WM_UNIT_TEXT_FILL_FORE_SCHEMECOLOR_INDEX" val="13"/>
  <p:tag name="KSO_WM_UNIT_TEXT_FILL_TYPE" val="1"/>
</p:tagLst>
</file>

<file path=ppt/tags/tag108.xml><?xml version="1.0" encoding="utf-8"?>
<p:tagLst xmlns:p="http://schemas.openxmlformats.org/presentationml/2006/main">
  <p:tag name="KSO_WM_TEMPLATE_CATEGORY" val="diagram"/>
  <p:tag name="KSO_WM_TEMPLATE_INDEX" val="20181958"/>
  <p:tag name="KSO_WM_TAG_VERSION" val="1.0"/>
  <p:tag name="KSO_WM_BEAUTIFY_FLAG" val="#wm#"/>
  <p:tag name="KSO_WM_UNIT_TYPE" val="l_i"/>
  <p:tag name="KSO_WM_UNIT_INDEX" val="1_107"/>
  <p:tag name="KSO_WM_UNIT_ID" val="diagram20181958_2*l_i*1_107"/>
  <p:tag name="KSO_WM_UNIT_LAYERLEVEL" val="1_1"/>
  <p:tag name="KSO_WM_DIAGRAM_GROUP_CODE" val="l1-1"/>
  <p:tag name="KSO_WM_UNIT_TEXT_FILL_FORE_SCHEMECOLOR_INDEX" val="13"/>
  <p:tag name="KSO_WM_UNIT_TEXT_FILL_TYPE" val="1"/>
</p:tagLst>
</file>

<file path=ppt/tags/tag109.xml><?xml version="1.0" encoding="utf-8"?>
<p:tagLst xmlns:p="http://schemas.openxmlformats.org/presentationml/2006/main">
  <p:tag name="KSO_WM_TEMPLATE_CATEGORY" val="diagram"/>
  <p:tag name="KSO_WM_TEMPLATE_INDEX" val="20181958"/>
  <p:tag name="KSO_WM_TAG_VERSION" val="1.0"/>
  <p:tag name="KSO_WM_BEAUTIFY_FLAG" val="#wm#"/>
  <p:tag name="KSO_WM_UNIT_TYPE" val="l_i"/>
  <p:tag name="KSO_WM_UNIT_INDEX" val="1_108"/>
  <p:tag name="KSO_WM_UNIT_ID" val="diagram20181958_2*l_i*1_108"/>
  <p:tag name="KSO_WM_UNIT_LAYERLEVEL" val="1_1"/>
  <p:tag name="KSO_WM_DIAGRAM_GROUP_CODE" val="l1-1"/>
  <p:tag name="KSO_WM_UNIT_TEXT_FILL_FORE_SCHEMECOLOR_INDEX" val="13"/>
  <p:tag name="KSO_WM_UNIT_TEXT_FILL_TYPE" val="1"/>
</p:tagLst>
</file>

<file path=ppt/tags/tag11.xml><?xml version="1.0" encoding="utf-8"?>
<p:tagLst xmlns:p="http://schemas.openxmlformats.org/presentationml/2006/main">
  <p:tag name="KSO_WM_TEMPLATE_CATEGORY" val="diagram"/>
  <p:tag name="KSO_WM_TEMPLATE_INDEX" val="20181958"/>
  <p:tag name="KSO_WM_TAG_VERSION" val="1.0"/>
  <p:tag name="KSO_WM_BEAUTIFY_FLAG" val="#wm#"/>
  <p:tag name="KSO_WM_UNIT_TYPE" val="l_i"/>
  <p:tag name="KSO_WM_UNIT_INDEX" val="1_10"/>
  <p:tag name="KSO_WM_UNIT_ID" val="diagram20181958_2*l_i*1_10"/>
  <p:tag name="KSO_WM_UNIT_LAYERLEVEL" val="1_1"/>
  <p:tag name="KSO_WM_DIAGRAM_GROUP_CODE" val="l1-1"/>
  <p:tag name="KSO_WM_UNIT_FILL_FORE_SCHEMECOLOR_INDEX" val="13"/>
  <p:tag name="KSO_WM_UNIT_FILL_TYPE" val="1"/>
  <p:tag name="KSO_WM_UNIT_TEXT_FILL_FORE_SCHEMECOLOR_INDEX" val="2"/>
  <p:tag name="KSO_WM_UNIT_TEXT_FILL_TYPE" val="1"/>
</p:tagLst>
</file>

<file path=ppt/tags/tag110.xml><?xml version="1.0" encoding="utf-8"?>
<p:tagLst xmlns:p="http://schemas.openxmlformats.org/presentationml/2006/main">
  <p:tag name="KSO_WM_TEMPLATE_CATEGORY" val="diagram"/>
  <p:tag name="KSO_WM_TEMPLATE_INDEX" val="20181958"/>
  <p:tag name="KSO_WM_TAG_VERSION" val="1.0"/>
  <p:tag name="KSO_WM_BEAUTIFY_FLAG" val="#wm#"/>
  <p:tag name="KSO_WM_UNIT_TYPE" val="l_i"/>
  <p:tag name="KSO_WM_UNIT_INDEX" val="1_109"/>
  <p:tag name="KSO_WM_UNIT_ID" val="diagram20181958_2*l_i*1_109"/>
  <p:tag name="KSO_WM_UNIT_LAYERLEVEL" val="1_1"/>
  <p:tag name="KSO_WM_DIAGRAM_GROUP_CODE" val="l1-1"/>
  <p:tag name="KSO_WM_UNIT_TEXT_FILL_FORE_SCHEMECOLOR_INDEX" val="13"/>
  <p:tag name="KSO_WM_UNIT_TEXT_FILL_TYPE" val="1"/>
</p:tagLst>
</file>

<file path=ppt/tags/tag111.xml><?xml version="1.0" encoding="utf-8"?>
<p:tagLst xmlns:p="http://schemas.openxmlformats.org/presentationml/2006/main">
  <p:tag name="KSO_WM_TEMPLATE_CATEGORY" val="diagram"/>
  <p:tag name="KSO_WM_TEMPLATE_INDEX" val="20181958"/>
  <p:tag name="KSO_WM_TAG_VERSION" val="1.0"/>
  <p:tag name="KSO_WM_BEAUTIFY_FLAG" val="#wm#"/>
  <p:tag name="KSO_WM_UNIT_TYPE" val="l_i"/>
  <p:tag name="KSO_WM_UNIT_INDEX" val="1_110"/>
  <p:tag name="KSO_WM_UNIT_ID" val="diagram20181958_2*l_i*1_110"/>
  <p:tag name="KSO_WM_UNIT_LAYERLEVEL" val="1_1"/>
  <p:tag name="KSO_WM_DIAGRAM_GROUP_CODE" val="l1-1"/>
  <p:tag name="KSO_WM_UNIT_TEXT_FILL_FORE_SCHEMECOLOR_INDEX" val="13"/>
  <p:tag name="KSO_WM_UNIT_TEXT_FILL_TYPE" val="1"/>
</p:tagLst>
</file>

<file path=ppt/tags/tag112.xml><?xml version="1.0" encoding="utf-8"?>
<p:tagLst xmlns:p="http://schemas.openxmlformats.org/presentationml/2006/main">
  <p:tag name="KSO_WM_TEMPLATE_CATEGORY" val="diagram"/>
  <p:tag name="KSO_WM_TEMPLATE_INDEX" val="20181958"/>
  <p:tag name="KSO_WM_TAG_VERSION" val="1.0"/>
  <p:tag name="KSO_WM_BEAUTIFY_FLAG" val="#wm#"/>
  <p:tag name="KSO_WM_UNIT_TYPE" val="l_i"/>
  <p:tag name="KSO_WM_UNIT_INDEX" val="1_111"/>
  <p:tag name="KSO_WM_UNIT_ID" val="diagram20181958_2*l_i*1_111"/>
  <p:tag name="KSO_WM_UNIT_LAYERLEVEL" val="1_1"/>
  <p:tag name="KSO_WM_DIAGRAM_GROUP_CODE" val="l1-1"/>
  <p:tag name="KSO_WM_UNIT_TEXT_FILL_FORE_SCHEMECOLOR_INDEX" val="13"/>
  <p:tag name="KSO_WM_UNIT_TEXT_FILL_TYPE" val="1"/>
</p:tagLst>
</file>

<file path=ppt/tags/tag113.xml><?xml version="1.0" encoding="utf-8"?>
<p:tagLst xmlns:p="http://schemas.openxmlformats.org/presentationml/2006/main">
  <p:tag name="KSO_WM_TEMPLATE_CATEGORY" val="diagram"/>
  <p:tag name="KSO_WM_TEMPLATE_INDEX" val="20181958"/>
  <p:tag name="KSO_WM_TAG_VERSION" val="1.0"/>
  <p:tag name="KSO_WM_BEAUTIFY_FLAG" val="#wm#"/>
  <p:tag name="KSO_WM_UNIT_TYPE" val="l_i"/>
  <p:tag name="KSO_WM_UNIT_INDEX" val="1_112"/>
  <p:tag name="KSO_WM_UNIT_ID" val="diagram20181958_2*l_i*1_112"/>
  <p:tag name="KSO_WM_UNIT_LAYERLEVEL" val="1_1"/>
  <p:tag name="KSO_WM_DIAGRAM_GROUP_CODE" val="l1-1"/>
  <p:tag name="KSO_WM_UNIT_TEXT_FILL_FORE_SCHEMECOLOR_INDEX" val="13"/>
  <p:tag name="KSO_WM_UNIT_TEXT_FILL_TYPE" val="1"/>
</p:tagLst>
</file>

<file path=ppt/tags/tag114.xml><?xml version="1.0" encoding="utf-8"?>
<p:tagLst xmlns:p="http://schemas.openxmlformats.org/presentationml/2006/main">
  <p:tag name="KSO_WM_TEMPLATE_CATEGORY" val="diagram"/>
  <p:tag name="KSO_WM_TEMPLATE_INDEX" val="20181958"/>
  <p:tag name="KSO_WM_TAG_VERSION" val="1.0"/>
  <p:tag name="KSO_WM_BEAUTIFY_FLAG" val="#wm#"/>
  <p:tag name="KSO_WM_UNIT_TYPE" val="l_i"/>
  <p:tag name="KSO_WM_UNIT_INDEX" val="1_113"/>
  <p:tag name="KSO_WM_UNIT_ID" val="diagram20181958_2*l_i*1_113"/>
  <p:tag name="KSO_WM_UNIT_LAYERLEVEL" val="1_1"/>
  <p:tag name="KSO_WM_DIAGRAM_GROUP_CODE" val="l1-1"/>
  <p:tag name="KSO_WM_UNIT_TEXT_FILL_FORE_SCHEMECOLOR_INDEX" val="13"/>
  <p:tag name="KSO_WM_UNIT_TEXT_FILL_TYPE" val="1"/>
</p:tagLst>
</file>

<file path=ppt/tags/tag115.xml><?xml version="1.0" encoding="utf-8"?>
<p:tagLst xmlns:p="http://schemas.openxmlformats.org/presentationml/2006/main">
  <p:tag name="KSO_WM_TEMPLATE_CATEGORY" val="diagram"/>
  <p:tag name="KSO_WM_TEMPLATE_INDEX" val="20181958"/>
  <p:tag name="KSO_WM_TAG_VERSION" val="1.0"/>
  <p:tag name="KSO_WM_BEAUTIFY_FLAG" val="#wm#"/>
  <p:tag name="KSO_WM_UNIT_TYPE" val="l_i"/>
  <p:tag name="KSO_WM_UNIT_INDEX" val="1_114"/>
  <p:tag name="KSO_WM_UNIT_ID" val="diagram20181958_2*l_i*1_114"/>
  <p:tag name="KSO_WM_UNIT_LAYERLEVEL" val="1_1"/>
  <p:tag name="KSO_WM_DIAGRAM_GROUP_CODE" val="l1-1"/>
  <p:tag name="KSO_WM_UNIT_TEXT_FILL_FORE_SCHEMECOLOR_INDEX" val="13"/>
  <p:tag name="KSO_WM_UNIT_TEXT_FILL_TYPE" val="1"/>
</p:tagLst>
</file>

<file path=ppt/tags/tag116.xml><?xml version="1.0" encoding="utf-8"?>
<p:tagLst xmlns:p="http://schemas.openxmlformats.org/presentationml/2006/main">
  <p:tag name="KSO_WM_TEMPLATE_CATEGORY" val="diagram"/>
  <p:tag name="KSO_WM_TEMPLATE_INDEX" val="20181958"/>
  <p:tag name="KSO_WM_TAG_VERSION" val="1.0"/>
  <p:tag name="KSO_WM_BEAUTIFY_FLAG" val="#wm#"/>
  <p:tag name="KSO_WM_UNIT_TYPE" val="l_i"/>
  <p:tag name="KSO_WM_UNIT_INDEX" val="1_115"/>
  <p:tag name="KSO_WM_UNIT_ID" val="diagram20181958_2*l_i*1_115"/>
  <p:tag name="KSO_WM_UNIT_LAYERLEVEL" val="1_1"/>
  <p:tag name="KSO_WM_DIAGRAM_GROUP_CODE" val="l1-1"/>
  <p:tag name="KSO_WM_UNIT_TEXT_FILL_FORE_SCHEMECOLOR_INDEX" val="13"/>
  <p:tag name="KSO_WM_UNIT_TEXT_FILL_TYPE" val="1"/>
</p:tagLst>
</file>

<file path=ppt/tags/tag117.xml><?xml version="1.0" encoding="utf-8"?>
<p:tagLst xmlns:p="http://schemas.openxmlformats.org/presentationml/2006/main">
  <p:tag name="KSO_WM_TEMPLATE_CATEGORY" val="diagram"/>
  <p:tag name="KSO_WM_TEMPLATE_INDEX" val="20181958"/>
  <p:tag name="KSO_WM_TAG_VERSION" val="1.0"/>
  <p:tag name="KSO_WM_BEAUTIFY_FLAG" val="#wm#"/>
  <p:tag name="KSO_WM_UNIT_TYPE" val="l_i"/>
  <p:tag name="KSO_WM_UNIT_INDEX" val="1_116"/>
  <p:tag name="KSO_WM_UNIT_ID" val="diagram20181958_2*l_i*1_116"/>
  <p:tag name="KSO_WM_UNIT_LAYERLEVEL" val="1_1"/>
  <p:tag name="KSO_WM_DIAGRAM_GROUP_CODE" val="l1-1"/>
  <p:tag name="KSO_WM_UNIT_TEXT_FILL_FORE_SCHEMECOLOR_INDEX" val="13"/>
  <p:tag name="KSO_WM_UNIT_TEXT_FILL_TYPE" val="1"/>
</p:tagLst>
</file>

<file path=ppt/tags/tag118.xml><?xml version="1.0" encoding="utf-8"?>
<p:tagLst xmlns:p="http://schemas.openxmlformats.org/presentationml/2006/main">
  <p:tag name="KSO_WM_TEMPLATE_CATEGORY" val="diagram"/>
  <p:tag name="KSO_WM_TEMPLATE_INDEX" val="20181958"/>
  <p:tag name="KSO_WM_TAG_VERSION" val="1.0"/>
  <p:tag name="KSO_WM_BEAUTIFY_FLAG" val="#wm#"/>
  <p:tag name="KSO_WM_UNIT_TYPE" val="l_i"/>
  <p:tag name="KSO_WM_UNIT_INDEX" val="1_117"/>
  <p:tag name="KSO_WM_UNIT_ID" val="diagram20181958_2*l_i*1_117"/>
  <p:tag name="KSO_WM_UNIT_LAYERLEVEL" val="1_1"/>
  <p:tag name="KSO_WM_DIAGRAM_GROUP_CODE" val="l1-1"/>
  <p:tag name="KSO_WM_UNIT_TEXT_FILL_FORE_SCHEMECOLOR_INDEX" val="13"/>
  <p:tag name="KSO_WM_UNIT_TEXT_FILL_TYPE" val="1"/>
</p:tagLst>
</file>

<file path=ppt/tags/tag119.xml><?xml version="1.0" encoding="utf-8"?>
<p:tagLst xmlns:p="http://schemas.openxmlformats.org/presentationml/2006/main">
  <p:tag name="KSO_WM_TEMPLATE_CATEGORY" val="diagram"/>
  <p:tag name="KSO_WM_TEMPLATE_INDEX" val="20181958"/>
  <p:tag name="KSO_WM_TAG_VERSION" val="1.0"/>
  <p:tag name="KSO_WM_BEAUTIFY_FLAG" val="#wm#"/>
  <p:tag name="KSO_WM_UNIT_TYPE" val="l_i"/>
  <p:tag name="KSO_WM_UNIT_INDEX" val="1_118"/>
  <p:tag name="KSO_WM_UNIT_ID" val="diagram20181958_2*l_i*1_118"/>
  <p:tag name="KSO_WM_UNIT_LAYERLEVEL" val="1_1"/>
  <p:tag name="KSO_WM_DIAGRAM_GROUP_CODE" val="l1-1"/>
  <p:tag name="KSO_WM_UNIT_TEXT_FILL_FORE_SCHEMECOLOR_INDEX" val="13"/>
  <p:tag name="KSO_WM_UNIT_TEXT_FILL_TYPE" val="1"/>
</p:tagLst>
</file>

<file path=ppt/tags/tag12.xml><?xml version="1.0" encoding="utf-8"?>
<p:tagLst xmlns:p="http://schemas.openxmlformats.org/presentationml/2006/main">
  <p:tag name="KSO_WM_TEMPLATE_CATEGORY" val="diagram"/>
  <p:tag name="KSO_WM_TEMPLATE_INDEX" val="20181958"/>
  <p:tag name="KSO_WM_TAG_VERSION" val="1.0"/>
  <p:tag name="KSO_WM_BEAUTIFY_FLAG" val="#wm#"/>
  <p:tag name="KSO_WM_UNIT_TYPE" val="l_i"/>
  <p:tag name="KSO_WM_UNIT_INDEX" val="1_11"/>
  <p:tag name="KSO_WM_UNIT_ID" val="diagram20181958_2*l_i*1_11"/>
  <p:tag name="KSO_WM_UNIT_LAYERLEVEL" val="1_1"/>
  <p:tag name="KSO_WM_DIAGRAM_GROUP_CODE" val="l1-1"/>
  <p:tag name="KSO_WM_UNIT_TEXT_FILL_FORE_SCHEMECOLOR_INDEX" val="13"/>
  <p:tag name="KSO_WM_UNIT_TEXT_FILL_TYPE" val="1"/>
</p:tagLst>
</file>

<file path=ppt/tags/tag120.xml><?xml version="1.0" encoding="utf-8"?>
<p:tagLst xmlns:p="http://schemas.openxmlformats.org/presentationml/2006/main">
  <p:tag name="KSO_WM_TEMPLATE_CATEGORY" val="diagram"/>
  <p:tag name="KSO_WM_TEMPLATE_INDEX" val="20181958"/>
  <p:tag name="KSO_WM_TAG_VERSION" val="1.0"/>
  <p:tag name="KSO_WM_BEAUTIFY_FLAG" val="#wm#"/>
  <p:tag name="KSO_WM_UNIT_TYPE" val="l_i"/>
  <p:tag name="KSO_WM_UNIT_INDEX" val="1_119"/>
  <p:tag name="KSO_WM_UNIT_ID" val="diagram20181958_2*l_i*1_119"/>
  <p:tag name="KSO_WM_UNIT_LAYERLEVEL" val="1_1"/>
  <p:tag name="KSO_WM_DIAGRAM_GROUP_CODE" val="l1-1"/>
  <p:tag name="KSO_WM_UNIT_TEXT_FILL_FORE_SCHEMECOLOR_INDEX" val="13"/>
  <p:tag name="KSO_WM_UNIT_TEXT_FILL_TYPE" val="1"/>
</p:tagLst>
</file>

<file path=ppt/tags/tag121.xml><?xml version="1.0" encoding="utf-8"?>
<p:tagLst xmlns:p="http://schemas.openxmlformats.org/presentationml/2006/main">
  <p:tag name="KSO_WM_TEMPLATE_CATEGORY" val="diagram"/>
  <p:tag name="KSO_WM_TEMPLATE_INDEX" val="20181958"/>
  <p:tag name="KSO_WM_TAG_VERSION" val="1.0"/>
  <p:tag name="KSO_WM_BEAUTIFY_FLAG" val="#wm#"/>
  <p:tag name="KSO_WM_UNIT_TYPE" val="l_i"/>
  <p:tag name="KSO_WM_UNIT_INDEX" val="1_120"/>
  <p:tag name="KSO_WM_UNIT_ID" val="diagram20181958_2*l_i*1_120"/>
  <p:tag name="KSO_WM_UNIT_LAYERLEVEL" val="1_1"/>
  <p:tag name="KSO_WM_DIAGRAM_GROUP_CODE" val="l1-1"/>
  <p:tag name="KSO_WM_UNIT_TEXT_FILL_FORE_SCHEMECOLOR_INDEX" val="13"/>
  <p:tag name="KSO_WM_UNIT_TEXT_FILL_TYPE" val="1"/>
</p:tagLst>
</file>

<file path=ppt/tags/tag122.xml><?xml version="1.0" encoding="utf-8"?>
<p:tagLst xmlns:p="http://schemas.openxmlformats.org/presentationml/2006/main">
  <p:tag name="KSO_WM_TEMPLATE_CATEGORY" val="diagram"/>
  <p:tag name="KSO_WM_TEMPLATE_INDEX" val="20181958"/>
  <p:tag name="KSO_WM_TAG_VERSION" val="1.0"/>
  <p:tag name="KSO_WM_BEAUTIFY_FLAG" val="#wm#"/>
  <p:tag name="KSO_WM_UNIT_TYPE" val="l_i"/>
  <p:tag name="KSO_WM_UNIT_INDEX" val="1_121"/>
  <p:tag name="KSO_WM_UNIT_ID" val="diagram20181958_2*l_i*1_121"/>
  <p:tag name="KSO_WM_UNIT_LAYERLEVEL" val="1_1"/>
  <p:tag name="KSO_WM_DIAGRAM_GROUP_CODE" val="l1-1"/>
  <p:tag name="KSO_WM_UNIT_TEXT_FILL_FORE_SCHEMECOLOR_INDEX" val="13"/>
  <p:tag name="KSO_WM_UNIT_TEXT_FILL_TYPE" val="1"/>
</p:tagLst>
</file>

<file path=ppt/tags/tag123.xml><?xml version="1.0" encoding="utf-8"?>
<p:tagLst xmlns:p="http://schemas.openxmlformats.org/presentationml/2006/main">
  <p:tag name="KSO_WM_TEMPLATE_CATEGORY" val="diagram"/>
  <p:tag name="KSO_WM_TEMPLATE_INDEX" val="20181958"/>
  <p:tag name="KSO_WM_TAG_VERSION" val="1.0"/>
  <p:tag name="KSO_WM_BEAUTIFY_FLAG" val="#wm#"/>
  <p:tag name="KSO_WM_UNIT_TYPE" val="l_i"/>
  <p:tag name="KSO_WM_UNIT_INDEX" val="1_122"/>
  <p:tag name="KSO_WM_UNIT_ID" val="diagram20181958_2*l_i*1_122"/>
  <p:tag name="KSO_WM_UNIT_LAYERLEVEL" val="1_1"/>
  <p:tag name="KSO_WM_DIAGRAM_GROUP_CODE" val="l1-1"/>
  <p:tag name="KSO_WM_UNIT_TEXT_FILL_FORE_SCHEMECOLOR_INDEX" val="13"/>
  <p:tag name="KSO_WM_UNIT_TEXT_FILL_TYPE" val="1"/>
</p:tagLst>
</file>

<file path=ppt/tags/tag124.xml><?xml version="1.0" encoding="utf-8"?>
<p:tagLst xmlns:p="http://schemas.openxmlformats.org/presentationml/2006/main">
  <p:tag name="KSO_WM_TEMPLATE_CATEGORY" val="diagram"/>
  <p:tag name="KSO_WM_TEMPLATE_INDEX" val="20181958"/>
  <p:tag name="KSO_WM_TAG_VERSION" val="1.0"/>
  <p:tag name="KSO_WM_BEAUTIFY_FLAG" val="#wm#"/>
  <p:tag name="KSO_WM_UNIT_TYPE" val="l_i"/>
  <p:tag name="KSO_WM_UNIT_INDEX" val="1_123"/>
  <p:tag name="KSO_WM_UNIT_ID" val="diagram20181958_2*l_i*1_123"/>
  <p:tag name="KSO_WM_UNIT_LAYERLEVEL" val="1_1"/>
  <p:tag name="KSO_WM_DIAGRAM_GROUP_CODE" val="l1-1"/>
  <p:tag name="KSO_WM_UNIT_TEXT_FILL_FORE_SCHEMECOLOR_INDEX" val="13"/>
  <p:tag name="KSO_WM_UNIT_TEXT_FILL_TYPE" val="1"/>
</p:tagLst>
</file>

<file path=ppt/tags/tag125.xml><?xml version="1.0" encoding="utf-8"?>
<p:tagLst xmlns:p="http://schemas.openxmlformats.org/presentationml/2006/main">
  <p:tag name="KSO_WM_TEMPLATE_CATEGORY" val="diagram"/>
  <p:tag name="KSO_WM_TEMPLATE_INDEX" val="20181958"/>
  <p:tag name="KSO_WM_TAG_VERSION" val="1.0"/>
  <p:tag name="KSO_WM_BEAUTIFY_FLAG" val="#wm#"/>
  <p:tag name="KSO_WM_UNIT_TYPE" val="l_i"/>
  <p:tag name="KSO_WM_UNIT_INDEX" val="1_124"/>
  <p:tag name="KSO_WM_UNIT_ID" val="diagram20181958_2*l_i*1_124"/>
  <p:tag name="KSO_WM_UNIT_LAYERLEVEL" val="1_1"/>
  <p:tag name="KSO_WM_DIAGRAM_GROUP_CODE" val="l1-1"/>
  <p:tag name="KSO_WM_UNIT_TEXT_FILL_FORE_SCHEMECOLOR_INDEX" val="13"/>
  <p:tag name="KSO_WM_UNIT_TEXT_FILL_TYPE" val="1"/>
</p:tagLst>
</file>

<file path=ppt/tags/tag126.xml><?xml version="1.0" encoding="utf-8"?>
<p:tagLst xmlns:p="http://schemas.openxmlformats.org/presentationml/2006/main">
  <p:tag name="KSO_WM_TEMPLATE_CATEGORY" val="diagram"/>
  <p:tag name="KSO_WM_TEMPLATE_INDEX" val="20181958"/>
  <p:tag name="KSO_WM_TAG_VERSION" val="1.0"/>
  <p:tag name="KSO_WM_BEAUTIFY_FLAG" val="#wm#"/>
  <p:tag name="KSO_WM_UNIT_TYPE" val="l_i"/>
  <p:tag name="KSO_WM_UNIT_INDEX" val="1_125"/>
  <p:tag name="KSO_WM_UNIT_ID" val="diagram20181958_2*l_i*1_125"/>
  <p:tag name="KSO_WM_UNIT_LAYERLEVEL" val="1_1"/>
  <p:tag name="KSO_WM_DIAGRAM_GROUP_CODE" val="l1-1"/>
  <p:tag name="KSO_WM_UNIT_TEXT_FILL_FORE_SCHEMECOLOR_INDEX" val="13"/>
  <p:tag name="KSO_WM_UNIT_TEXT_FILL_TYPE" val="1"/>
</p:tagLst>
</file>

<file path=ppt/tags/tag127.xml><?xml version="1.0" encoding="utf-8"?>
<p:tagLst xmlns:p="http://schemas.openxmlformats.org/presentationml/2006/main">
  <p:tag name="KSO_WM_TEMPLATE_CATEGORY" val="diagram"/>
  <p:tag name="KSO_WM_TEMPLATE_INDEX" val="20181958"/>
  <p:tag name="KSO_WM_TAG_VERSION" val="1.0"/>
  <p:tag name="KSO_WM_BEAUTIFY_FLAG" val="#wm#"/>
  <p:tag name="KSO_WM_UNIT_TYPE" val="l_i"/>
  <p:tag name="KSO_WM_UNIT_INDEX" val="1_126"/>
  <p:tag name="KSO_WM_UNIT_ID" val="diagram20181958_2*l_i*1_126"/>
  <p:tag name="KSO_WM_UNIT_LAYERLEVEL" val="1_1"/>
  <p:tag name="KSO_WM_DIAGRAM_GROUP_CODE" val="l1-1"/>
  <p:tag name="KSO_WM_UNIT_TEXT_FILL_FORE_SCHEMECOLOR_INDEX" val="13"/>
  <p:tag name="KSO_WM_UNIT_TEXT_FILL_TYPE" val="1"/>
</p:tagLst>
</file>

<file path=ppt/tags/tag128.xml><?xml version="1.0" encoding="utf-8"?>
<p:tagLst xmlns:p="http://schemas.openxmlformats.org/presentationml/2006/main">
  <p:tag name="KSO_WM_TEMPLATE_CATEGORY" val="diagram"/>
  <p:tag name="KSO_WM_TEMPLATE_INDEX" val="20181958"/>
  <p:tag name="KSO_WM_TAG_VERSION" val="1.0"/>
  <p:tag name="KSO_WM_BEAUTIFY_FLAG" val="#wm#"/>
  <p:tag name="KSO_WM_UNIT_TYPE" val="l_i"/>
  <p:tag name="KSO_WM_UNIT_INDEX" val="1_127"/>
  <p:tag name="KSO_WM_UNIT_ID" val="diagram20181958_2*l_i*1_127"/>
  <p:tag name="KSO_WM_UNIT_LAYERLEVEL" val="1_1"/>
  <p:tag name="KSO_WM_DIAGRAM_GROUP_CODE" val="l1-1"/>
  <p:tag name="KSO_WM_UNIT_TEXT_FILL_FORE_SCHEMECOLOR_INDEX" val="13"/>
  <p:tag name="KSO_WM_UNIT_TEXT_FILL_TYPE" val="1"/>
</p:tagLst>
</file>

<file path=ppt/tags/tag129.xml><?xml version="1.0" encoding="utf-8"?>
<p:tagLst xmlns:p="http://schemas.openxmlformats.org/presentationml/2006/main">
  <p:tag name="KSO_WM_TEMPLATE_CATEGORY" val="diagram"/>
  <p:tag name="KSO_WM_TEMPLATE_INDEX" val="20181958"/>
  <p:tag name="KSO_WM_TAG_VERSION" val="1.0"/>
  <p:tag name="KSO_WM_BEAUTIFY_FLAG" val="#wm#"/>
  <p:tag name="KSO_WM_UNIT_TYPE" val="l_i"/>
  <p:tag name="KSO_WM_UNIT_INDEX" val="1_128"/>
  <p:tag name="KSO_WM_UNIT_ID" val="diagram20181958_2*l_i*1_128"/>
  <p:tag name="KSO_WM_UNIT_LAYERLEVEL" val="1_1"/>
  <p:tag name="KSO_WM_DIAGRAM_GROUP_CODE" val="l1-1"/>
  <p:tag name="KSO_WM_UNIT_TEXT_FILL_FORE_SCHEMECOLOR_INDEX" val="13"/>
  <p:tag name="KSO_WM_UNIT_TEXT_FILL_TYPE" val="1"/>
</p:tagLst>
</file>

<file path=ppt/tags/tag13.xml><?xml version="1.0" encoding="utf-8"?>
<p:tagLst xmlns:p="http://schemas.openxmlformats.org/presentationml/2006/main">
  <p:tag name="KSO_WM_TEMPLATE_CATEGORY" val="diagram"/>
  <p:tag name="KSO_WM_TEMPLATE_INDEX" val="20181958"/>
  <p:tag name="KSO_WM_TAG_VERSION" val="1.0"/>
  <p:tag name="KSO_WM_BEAUTIFY_FLAG" val="#wm#"/>
  <p:tag name="KSO_WM_UNIT_TYPE" val="l_i"/>
  <p:tag name="KSO_WM_UNIT_INDEX" val="1_12"/>
  <p:tag name="KSO_WM_UNIT_ID" val="diagram20181958_2*l_i*1_12"/>
  <p:tag name="KSO_WM_UNIT_LAYERLEVEL" val="1_1"/>
  <p:tag name="KSO_WM_DIAGRAM_GROUP_CODE" val="l1-1"/>
  <p:tag name="KSO_WM_UNIT_TEXT_FILL_FORE_SCHEMECOLOR_INDEX" val="13"/>
  <p:tag name="KSO_WM_UNIT_TEXT_FILL_TYPE" val="1"/>
</p:tagLst>
</file>

<file path=ppt/tags/tag130.xml><?xml version="1.0" encoding="utf-8"?>
<p:tagLst xmlns:p="http://schemas.openxmlformats.org/presentationml/2006/main">
  <p:tag name="KSO_WM_TEMPLATE_CATEGORY" val="diagram"/>
  <p:tag name="KSO_WM_TEMPLATE_INDEX" val="20181958"/>
  <p:tag name="KSO_WM_TAG_VERSION" val="1.0"/>
  <p:tag name="KSO_WM_BEAUTIFY_FLAG" val="#wm#"/>
  <p:tag name="KSO_WM_UNIT_TYPE" val="l_i"/>
  <p:tag name="KSO_WM_UNIT_INDEX" val="1_129"/>
  <p:tag name="KSO_WM_UNIT_ID" val="diagram20181958_2*l_i*1_129"/>
  <p:tag name="KSO_WM_UNIT_LAYERLEVEL" val="1_1"/>
  <p:tag name="KSO_WM_DIAGRAM_GROUP_CODE" val="l1-1"/>
  <p:tag name="KSO_WM_UNIT_TEXT_FILL_FORE_SCHEMECOLOR_INDEX" val="13"/>
  <p:tag name="KSO_WM_UNIT_TEXT_FILL_TYPE" val="1"/>
</p:tagLst>
</file>

<file path=ppt/tags/tag131.xml><?xml version="1.0" encoding="utf-8"?>
<p:tagLst xmlns:p="http://schemas.openxmlformats.org/presentationml/2006/main">
  <p:tag name="KSO_WM_TEMPLATE_CATEGORY" val="diagram"/>
  <p:tag name="KSO_WM_TEMPLATE_INDEX" val="20181958"/>
  <p:tag name="KSO_WM_TAG_VERSION" val="1.0"/>
  <p:tag name="KSO_WM_BEAUTIFY_FLAG" val="#wm#"/>
  <p:tag name="KSO_WM_UNIT_TYPE" val="l_i"/>
  <p:tag name="KSO_WM_UNIT_INDEX" val="1_130"/>
  <p:tag name="KSO_WM_UNIT_ID" val="diagram20181958_2*l_i*1_130"/>
  <p:tag name="KSO_WM_UNIT_LAYERLEVEL" val="1_1"/>
  <p:tag name="KSO_WM_DIAGRAM_GROUP_CODE" val="l1-1"/>
  <p:tag name="KSO_WM_UNIT_TEXT_FILL_FORE_SCHEMECOLOR_INDEX" val="13"/>
  <p:tag name="KSO_WM_UNIT_TEXT_FILL_TYPE" val="1"/>
</p:tagLst>
</file>

<file path=ppt/tags/tag132.xml><?xml version="1.0" encoding="utf-8"?>
<p:tagLst xmlns:p="http://schemas.openxmlformats.org/presentationml/2006/main">
  <p:tag name="KSO_WM_TEMPLATE_CATEGORY" val="diagram"/>
  <p:tag name="KSO_WM_TEMPLATE_INDEX" val="20181958"/>
  <p:tag name="KSO_WM_TAG_VERSION" val="1.0"/>
  <p:tag name="KSO_WM_BEAUTIFY_FLAG" val="#wm#"/>
  <p:tag name="KSO_WM_UNIT_TYPE" val="l_i"/>
  <p:tag name="KSO_WM_UNIT_INDEX" val="1_131"/>
  <p:tag name="KSO_WM_UNIT_ID" val="diagram20181958_2*l_i*1_131"/>
  <p:tag name="KSO_WM_UNIT_LAYERLEVEL" val="1_1"/>
  <p:tag name="KSO_WM_DIAGRAM_GROUP_CODE" val="l1-1"/>
  <p:tag name="KSO_WM_UNIT_TEXT_FILL_FORE_SCHEMECOLOR_INDEX" val="13"/>
  <p:tag name="KSO_WM_UNIT_TEXT_FILL_TYPE" val="1"/>
</p:tagLst>
</file>

<file path=ppt/tags/tag133.xml><?xml version="1.0" encoding="utf-8"?>
<p:tagLst xmlns:p="http://schemas.openxmlformats.org/presentationml/2006/main">
  <p:tag name="KSO_WM_TEMPLATE_CATEGORY" val="diagram"/>
  <p:tag name="KSO_WM_TEMPLATE_INDEX" val="20181958"/>
  <p:tag name="KSO_WM_TAG_VERSION" val="1.0"/>
  <p:tag name="KSO_WM_BEAUTIFY_FLAG" val="#wm#"/>
  <p:tag name="KSO_WM_UNIT_TYPE" val="l_i"/>
  <p:tag name="KSO_WM_UNIT_INDEX" val="1_132"/>
  <p:tag name="KSO_WM_UNIT_ID" val="diagram20181958_2*l_i*1_132"/>
  <p:tag name="KSO_WM_UNIT_LAYERLEVEL" val="1_1"/>
  <p:tag name="KSO_WM_DIAGRAM_GROUP_CODE" val="l1-1"/>
  <p:tag name="KSO_WM_UNIT_TEXT_FILL_FORE_SCHEMECOLOR_INDEX" val="13"/>
  <p:tag name="KSO_WM_UNIT_TEXT_FILL_TYPE" val="1"/>
</p:tagLst>
</file>

<file path=ppt/tags/tag134.xml><?xml version="1.0" encoding="utf-8"?>
<p:tagLst xmlns:p="http://schemas.openxmlformats.org/presentationml/2006/main">
  <p:tag name="KSO_WM_TEMPLATE_CATEGORY" val="diagram"/>
  <p:tag name="KSO_WM_TEMPLATE_INDEX" val="20181958"/>
  <p:tag name="KSO_WM_TAG_VERSION" val="1.0"/>
  <p:tag name="KSO_WM_BEAUTIFY_FLAG" val="#wm#"/>
  <p:tag name="KSO_WM_UNIT_TYPE" val="l_i"/>
  <p:tag name="KSO_WM_UNIT_INDEX" val="1_133"/>
  <p:tag name="KSO_WM_UNIT_ID" val="diagram20181958_2*l_i*1_133"/>
  <p:tag name="KSO_WM_UNIT_LAYERLEVEL" val="1_1"/>
  <p:tag name="KSO_WM_DIAGRAM_GROUP_CODE" val="l1-1"/>
  <p:tag name="KSO_WM_UNIT_TEXT_FILL_FORE_SCHEMECOLOR_INDEX" val="13"/>
  <p:tag name="KSO_WM_UNIT_TEXT_FILL_TYPE" val="1"/>
</p:tagLst>
</file>

<file path=ppt/tags/tag135.xml><?xml version="1.0" encoding="utf-8"?>
<p:tagLst xmlns:p="http://schemas.openxmlformats.org/presentationml/2006/main">
  <p:tag name="KSO_WM_TEMPLATE_CATEGORY" val="diagram"/>
  <p:tag name="KSO_WM_TEMPLATE_INDEX" val="20181958"/>
  <p:tag name="KSO_WM_TAG_VERSION" val="1.0"/>
  <p:tag name="KSO_WM_BEAUTIFY_FLAG" val="#wm#"/>
  <p:tag name="KSO_WM_UNIT_TYPE" val="l_i"/>
  <p:tag name="KSO_WM_UNIT_INDEX" val="1_134"/>
  <p:tag name="KSO_WM_UNIT_ID" val="diagram20181958_2*l_i*1_134"/>
  <p:tag name="KSO_WM_UNIT_LAYERLEVEL" val="1_1"/>
  <p:tag name="KSO_WM_DIAGRAM_GROUP_CODE" val="l1-1"/>
  <p:tag name="KSO_WM_UNIT_TEXT_FILL_FORE_SCHEMECOLOR_INDEX" val="13"/>
  <p:tag name="KSO_WM_UNIT_TEXT_FILL_TYPE" val="1"/>
</p:tagLst>
</file>

<file path=ppt/tags/tag136.xml><?xml version="1.0" encoding="utf-8"?>
<p:tagLst xmlns:p="http://schemas.openxmlformats.org/presentationml/2006/main">
  <p:tag name="KSO_WM_TEMPLATE_CATEGORY" val="diagram"/>
  <p:tag name="KSO_WM_TEMPLATE_INDEX" val="20181958"/>
  <p:tag name="KSO_WM_TAG_VERSION" val="1.0"/>
  <p:tag name="KSO_WM_BEAUTIFY_FLAG" val="#wm#"/>
  <p:tag name="KSO_WM_UNIT_TYPE" val="l_i"/>
  <p:tag name="KSO_WM_UNIT_INDEX" val="1_135"/>
  <p:tag name="KSO_WM_UNIT_ID" val="diagram20181958_2*l_i*1_135"/>
  <p:tag name="KSO_WM_UNIT_LAYERLEVEL" val="1_1"/>
  <p:tag name="KSO_WM_DIAGRAM_GROUP_CODE" val="l1-1"/>
  <p:tag name="KSO_WM_UNIT_TEXT_FILL_FORE_SCHEMECOLOR_INDEX" val="13"/>
  <p:tag name="KSO_WM_UNIT_TEXT_FILL_TYPE" val="1"/>
</p:tagLst>
</file>

<file path=ppt/tags/tag137.xml><?xml version="1.0" encoding="utf-8"?>
<p:tagLst xmlns:p="http://schemas.openxmlformats.org/presentationml/2006/main">
  <p:tag name="KSO_WM_TEMPLATE_CATEGORY" val="diagram"/>
  <p:tag name="KSO_WM_TEMPLATE_INDEX" val="20181958"/>
  <p:tag name="KSO_WM_TAG_VERSION" val="1.0"/>
  <p:tag name="KSO_WM_BEAUTIFY_FLAG" val="#wm#"/>
  <p:tag name="KSO_WM_UNIT_TYPE" val="l_i"/>
  <p:tag name="KSO_WM_UNIT_INDEX" val="1_136"/>
  <p:tag name="KSO_WM_UNIT_ID" val="diagram20181958_2*l_i*1_136"/>
  <p:tag name="KSO_WM_UNIT_LAYERLEVEL" val="1_1"/>
  <p:tag name="KSO_WM_DIAGRAM_GROUP_CODE" val="l1-1"/>
  <p:tag name="KSO_WM_UNIT_TEXT_FILL_FORE_SCHEMECOLOR_INDEX" val="13"/>
  <p:tag name="KSO_WM_UNIT_TEXT_FILL_TYPE" val="1"/>
</p:tagLst>
</file>

<file path=ppt/tags/tag138.xml><?xml version="1.0" encoding="utf-8"?>
<p:tagLst xmlns:p="http://schemas.openxmlformats.org/presentationml/2006/main">
  <p:tag name="KSO_WM_TEMPLATE_CATEGORY" val="diagram"/>
  <p:tag name="KSO_WM_TEMPLATE_INDEX" val="20181958"/>
  <p:tag name="KSO_WM_TAG_VERSION" val="1.0"/>
  <p:tag name="KSO_WM_BEAUTIFY_FLAG" val="#wm#"/>
  <p:tag name="KSO_WM_UNIT_TYPE" val="l_i"/>
  <p:tag name="KSO_WM_UNIT_INDEX" val="1_137"/>
  <p:tag name="KSO_WM_UNIT_ID" val="diagram20181958_2*l_i*1_137"/>
  <p:tag name="KSO_WM_UNIT_LAYERLEVEL" val="1_1"/>
  <p:tag name="KSO_WM_DIAGRAM_GROUP_CODE" val="l1-1"/>
  <p:tag name="KSO_WM_UNIT_TEXT_FILL_FORE_SCHEMECOLOR_INDEX" val="13"/>
  <p:tag name="KSO_WM_UNIT_TEXT_FILL_TYPE" val="1"/>
</p:tagLst>
</file>

<file path=ppt/tags/tag139.xml><?xml version="1.0" encoding="utf-8"?>
<p:tagLst xmlns:p="http://schemas.openxmlformats.org/presentationml/2006/main">
  <p:tag name="KSO_WM_TEMPLATE_CATEGORY" val="diagram"/>
  <p:tag name="KSO_WM_TEMPLATE_INDEX" val="20181958"/>
  <p:tag name="KSO_WM_TAG_VERSION" val="1.0"/>
  <p:tag name="KSO_WM_BEAUTIFY_FLAG" val="#wm#"/>
  <p:tag name="KSO_WM_UNIT_TYPE" val="l_i"/>
  <p:tag name="KSO_WM_UNIT_INDEX" val="1_138"/>
  <p:tag name="KSO_WM_UNIT_ID" val="diagram20181958_2*l_i*1_138"/>
  <p:tag name="KSO_WM_UNIT_LAYERLEVEL" val="1_1"/>
  <p:tag name="KSO_WM_DIAGRAM_GROUP_CODE" val="l1-1"/>
  <p:tag name="KSO_WM_UNIT_TEXT_FILL_FORE_SCHEMECOLOR_INDEX" val="13"/>
  <p:tag name="KSO_WM_UNIT_TEXT_FILL_TYPE" val="1"/>
</p:tagLst>
</file>

<file path=ppt/tags/tag14.xml><?xml version="1.0" encoding="utf-8"?>
<p:tagLst xmlns:p="http://schemas.openxmlformats.org/presentationml/2006/main">
  <p:tag name="KSO_WM_TEMPLATE_CATEGORY" val="diagram"/>
  <p:tag name="KSO_WM_TEMPLATE_INDEX" val="20181958"/>
  <p:tag name="KSO_WM_TAG_VERSION" val="1.0"/>
  <p:tag name="KSO_WM_BEAUTIFY_FLAG" val="#wm#"/>
  <p:tag name="KSO_WM_UNIT_TYPE" val="l_i"/>
  <p:tag name="KSO_WM_UNIT_INDEX" val="1_13"/>
  <p:tag name="KSO_WM_UNIT_ID" val="diagram20181958_2*l_i*1_13"/>
  <p:tag name="KSO_WM_UNIT_LAYERLEVEL" val="1_1"/>
  <p:tag name="KSO_WM_DIAGRAM_GROUP_CODE" val="l1-1"/>
  <p:tag name="KSO_WM_UNIT_FILL_FORE_SCHEMECOLOR_INDEX" val="8"/>
  <p:tag name="KSO_WM_UNIT_FILL_TYPE" val="1"/>
  <p:tag name="KSO_WM_UNIT_TEXT_FILL_FORE_SCHEMECOLOR_INDEX" val="13"/>
  <p:tag name="KSO_WM_UNIT_TEXT_FILL_TYPE" val="1"/>
</p:tagLst>
</file>

<file path=ppt/tags/tag140.xml><?xml version="1.0" encoding="utf-8"?>
<p:tagLst xmlns:p="http://schemas.openxmlformats.org/presentationml/2006/main">
  <p:tag name="KSO_WM_TEMPLATE_CATEGORY" val="diagram"/>
  <p:tag name="KSO_WM_TEMPLATE_INDEX" val="20181958"/>
  <p:tag name="KSO_WM_TAG_VERSION" val="1.0"/>
  <p:tag name="KSO_WM_BEAUTIFY_FLAG" val="#wm#"/>
  <p:tag name="KSO_WM_UNIT_TYPE" val="l_i"/>
  <p:tag name="KSO_WM_UNIT_INDEX" val="1_139"/>
  <p:tag name="KSO_WM_UNIT_ID" val="diagram20181958_2*l_i*1_139"/>
  <p:tag name="KSO_WM_UNIT_LAYERLEVEL" val="1_1"/>
  <p:tag name="KSO_WM_DIAGRAM_GROUP_CODE" val="l1-1"/>
  <p:tag name="KSO_WM_UNIT_TEXT_FILL_FORE_SCHEMECOLOR_INDEX" val="13"/>
  <p:tag name="KSO_WM_UNIT_TEXT_FILL_TYPE" val="1"/>
</p:tagLst>
</file>

<file path=ppt/tags/tag141.xml><?xml version="1.0" encoding="utf-8"?>
<p:tagLst xmlns:p="http://schemas.openxmlformats.org/presentationml/2006/main">
  <p:tag name="KSO_WM_TEMPLATE_CATEGORY" val="diagram"/>
  <p:tag name="KSO_WM_TEMPLATE_INDEX" val="20181958"/>
  <p:tag name="KSO_WM_TAG_VERSION" val="1.0"/>
  <p:tag name="KSO_WM_BEAUTIFY_FLAG" val="#wm#"/>
  <p:tag name="KSO_WM_UNIT_TYPE" val="l_i"/>
  <p:tag name="KSO_WM_UNIT_INDEX" val="1_140"/>
  <p:tag name="KSO_WM_UNIT_ID" val="diagram20181958_2*l_i*1_140"/>
  <p:tag name="KSO_WM_UNIT_LAYERLEVEL" val="1_1"/>
  <p:tag name="KSO_WM_DIAGRAM_GROUP_CODE" val="l1-1"/>
  <p:tag name="KSO_WM_UNIT_TEXT_FILL_FORE_SCHEMECOLOR_INDEX" val="13"/>
  <p:tag name="KSO_WM_UNIT_TEXT_FILL_TYPE" val="1"/>
</p:tagLst>
</file>

<file path=ppt/tags/tag142.xml><?xml version="1.0" encoding="utf-8"?>
<p:tagLst xmlns:p="http://schemas.openxmlformats.org/presentationml/2006/main">
  <p:tag name="KSO_WM_TEMPLATE_CATEGORY" val="diagram"/>
  <p:tag name="KSO_WM_TEMPLATE_INDEX" val="20181958"/>
  <p:tag name="KSO_WM_TAG_VERSION" val="1.0"/>
  <p:tag name="KSO_WM_BEAUTIFY_FLAG" val="#wm#"/>
  <p:tag name="KSO_WM_UNIT_TYPE" val="l_i"/>
  <p:tag name="KSO_WM_UNIT_INDEX" val="1_141"/>
  <p:tag name="KSO_WM_UNIT_ID" val="diagram20181958_2*l_i*1_141"/>
  <p:tag name="KSO_WM_UNIT_LAYERLEVEL" val="1_1"/>
  <p:tag name="KSO_WM_DIAGRAM_GROUP_CODE" val="l1-1"/>
  <p:tag name="KSO_WM_UNIT_TEXT_FILL_FORE_SCHEMECOLOR_INDEX" val="13"/>
  <p:tag name="KSO_WM_UNIT_TEXT_FILL_TYPE" val="1"/>
</p:tagLst>
</file>

<file path=ppt/tags/tag143.xml><?xml version="1.0" encoding="utf-8"?>
<p:tagLst xmlns:p="http://schemas.openxmlformats.org/presentationml/2006/main">
  <p:tag name="KSO_WM_TEMPLATE_CATEGORY" val="diagram"/>
  <p:tag name="KSO_WM_TEMPLATE_INDEX" val="20181958"/>
  <p:tag name="KSO_WM_TAG_VERSION" val="1.0"/>
  <p:tag name="KSO_WM_BEAUTIFY_FLAG" val="#wm#"/>
  <p:tag name="KSO_WM_UNIT_TYPE" val="l_i"/>
  <p:tag name="KSO_WM_UNIT_INDEX" val="1_142"/>
  <p:tag name="KSO_WM_UNIT_ID" val="diagram20181958_2*l_i*1_142"/>
  <p:tag name="KSO_WM_UNIT_LAYERLEVEL" val="1_1"/>
  <p:tag name="KSO_WM_DIAGRAM_GROUP_CODE" val="l1-1"/>
  <p:tag name="KSO_WM_UNIT_TEXT_FILL_FORE_SCHEMECOLOR_INDEX" val="13"/>
  <p:tag name="KSO_WM_UNIT_TEXT_FILL_TYPE" val="1"/>
</p:tagLst>
</file>

<file path=ppt/tags/tag144.xml><?xml version="1.0" encoding="utf-8"?>
<p:tagLst xmlns:p="http://schemas.openxmlformats.org/presentationml/2006/main">
  <p:tag name="KSO_WM_TEMPLATE_CATEGORY" val="diagram"/>
  <p:tag name="KSO_WM_TEMPLATE_INDEX" val="20181958"/>
  <p:tag name="KSO_WM_TAG_VERSION" val="1.0"/>
  <p:tag name="KSO_WM_BEAUTIFY_FLAG" val="#wm#"/>
  <p:tag name="KSO_WM_UNIT_TYPE" val="l_i"/>
  <p:tag name="KSO_WM_UNIT_INDEX" val="1_143"/>
  <p:tag name="KSO_WM_UNIT_ID" val="diagram20181958_2*l_i*1_143"/>
  <p:tag name="KSO_WM_UNIT_LAYERLEVEL" val="1_1"/>
  <p:tag name="KSO_WM_DIAGRAM_GROUP_CODE" val="l1-1"/>
  <p:tag name="KSO_WM_UNIT_TEXT_FILL_FORE_SCHEMECOLOR_INDEX" val="13"/>
  <p:tag name="KSO_WM_UNIT_TEXT_FILL_TYPE" val="1"/>
</p:tagLst>
</file>

<file path=ppt/tags/tag145.xml><?xml version="1.0" encoding="utf-8"?>
<p:tagLst xmlns:p="http://schemas.openxmlformats.org/presentationml/2006/main">
  <p:tag name="KSO_WM_TEMPLATE_CATEGORY" val="diagram"/>
  <p:tag name="KSO_WM_TEMPLATE_INDEX" val="20181958"/>
  <p:tag name="KSO_WM_TAG_VERSION" val="1.0"/>
  <p:tag name="KSO_WM_BEAUTIFY_FLAG" val="#wm#"/>
  <p:tag name="KSO_WM_UNIT_TYPE" val="l_i"/>
  <p:tag name="KSO_WM_UNIT_INDEX" val="1_144"/>
  <p:tag name="KSO_WM_UNIT_ID" val="diagram20181958_2*l_i*1_144"/>
  <p:tag name="KSO_WM_UNIT_LAYERLEVEL" val="1_1"/>
  <p:tag name="KSO_WM_DIAGRAM_GROUP_CODE" val="l1-1"/>
  <p:tag name="KSO_WM_UNIT_TEXT_FILL_FORE_SCHEMECOLOR_INDEX" val="13"/>
  <p:tag name="KSO_WM_UNIT_TEXT_FILL_TYPE" val="1"/>
</p:tagLst>
</file>

<file path=ppt/tags/tag146.xml><?xml version="1.0" encoding="utf-8"?>
<p:tagLst xmlns:p="http://schemas.openxmlformats.org/presentationml/2006/main">
  <p:tag name="KSO_WM_TEMPLATE_CATEGORY" val="diagram"/>
  <p:tag name="KSO_WM_TEMPLATE_INDEX" val="20181958"/>
  <p:tag name="KSO_WM_TAG_VERSION" val="1.0"/>
  <p:tag name="KSO_WM_BEAUTIFY_FLAG" val="#wm#"/>
  <p:tag name="KSO_WM_UNIT_TYPE" val="l_i"/>
  <p:tag name="KSO_WM_UNIT_INDEX" val="1_145"/>
  <p:tag name="KSO_WM_UNIT_ID" val="diagram20181958_2*l_i*1_145"/>
  <p:tag name="KSO_WM_UNIT_LAYERLEVEL" val="1_1"/>
  <p:tag name="KSO_WM_DIAGRAM_GROUP_CODE" val="l1-1"/>
  <p:tag name="KSO_WM_UNIT_TEXT_FILL_FORE_SCHEMECOLOR_INDEX" val="13"/>
  <p:tag name="KSO_WM_UNIT_TEXT_FILL_TYPE" val="1"/>
</p:tagLst>
</file>

<file path=ppt/tags/tag147.xml><?xml version="1.0" encoding="utf-8"?>
<p:tagLst xmlns:p="http://schemas.openxmlformats.org/presentationml/2006/main">
  <p:tag name="KSO_WM_TEMPLATE_CATEGORY" val="diagram"/>
  <p:tag name="KSO_WM_TEMPLATE_INDEX" val="20181958"/>
  <p:tag name="KSO_WM_TAG_VERSION" val="1.0"/>
  <p:tag name="KSO_WM_BEAUTIFY_FLAG" val="#wm#"/>
  <p:tag name="KSO_WM_UNIT_TYPE" val="l_i"/>
  <p:tag name="KSO_WM_UNIT_INDEX" val="1_146"/>
  <p:tag name="KSO_WM_UNIT_ID" val="diagram20181958_2*l_i*1_146"/>
  <p:tag name="KSO_WM_UNIT_LAYERLEVEL" val="1_1"/>
  <p:tag name="KSO_WM_DIAGRAM_GROUP_CODE" val="l1-1"/>
  <p:tag name="KSO_WM_UNIT_TEXT_FILL_FORE_SCHEMECOLOR_INDEX" val="13"/>
  <p:tag name="KSO_WM_UNIT_TEXT_FILL_TYPE" val="1"/>
</p:tagLst>
</file>

<file path=ppt/tags/tag148.xml><?xml version="1.0" encoding="utf-8"?>
<p:tagLst xmlns:p="http://schemas.openxmlformats.org/presentationml/2006/main">
  <p:tag name="KSO_WM_TEMPLATE_CATEGORY" val="diagram"/>
  <p:tag name="KSO_WM_TEMPLATE_INDEX" val="20181958"/>
  <p:tag name="KSO_WM_TAG_VERSION" val="1.0"/>
  <p:tag name="KSO_WM_BEAUTIFY_FLAG" val="#wm#"/>
  <p:tag name="KSO_WM_UNIT_TYPE" val="l_i"/>
  <p:tag name="KSO_WM_UNIT_INDEX" val="1_147"/>
  <p:tag name="KSO_WM_UNIT_ID" val="diagram20181958_2*l_i*1_147"/>
  <p:tag name="KSO_WM_UNIT_LAYERLEVEL" val="1_1"/>
  <p:tag name="KSO_WM_DIAGRAM_GROUP_CODE" val="l1-1"/>
  <p:tag name="KSO_WM_UNIT_TEXT_FILL_FORE_SCHEMECOLOR_INDEX" val="13"/>
  <p:tag name="KSO_WM_UNIT_TEXT_FILL_TYPE" val="1"/>
</p:tagLst>
</file>

<file path=ppt/tags/tag149.xml><?xml version="1.0" encoding="utf-8"?>
<p:tagLst xmlns:p="http://schemas.openxmlformats.org/presentationml/2006/main">
  <p:tag name="KSO_WM_TEMPLATE_CATEGORY" val="diagram"/>
  <p:tag name="KSO_WM_TEMPLATE_INDEX" val="20181958"/>
  <p:tag name="KSO_WM_TAG_VERSION" val="1.0"/>
  <p:tag name="KSO_WM_BEAUTIFY_FLAG" val="#wm#"/>
  <p:tag name="KSO_WM_UNIT_TYPE" val="l_i"/>
  <p:tag name="KSO_WM_UNIT_INDEX" val="1_148"/>
  <p:tag name="KSO_WM_UNIT_ID" val="diagram20181958_2*l_i*1_148"/>
  <p:tag name="KSO_WM_UNIT_LAYERLEVEL" val="1_1"/>
  <p:tag name="KSO_WM_DIAGRAM_GROUP_CODE" val="l1-1"/>
  <p:tag name="KSO_WM_UNIT_TEXT_FILL_FORE_SCHEMECOLOR_INDEX" val="13"/>
  <p:tag name="KSO_WM_UNIT_TEXT_FILL_TYPE" val="1"/>
</p:tagLst>
</file>

<file path=ppt/tags/tag15.xml><?xml version="1.0" encoding="utf-8"?>
<p:tagLst xmlns:p="http://schemas.openxmlformats.org/presentationml/2006/main">
  <p:tag name="KSO_WM_TEMPLATE_CATEGORY" val="diagram"/>
  <p:tag name="KSO_WM_TEMPLATE_INDEX" val="20181958"/>
  <p:tag name="KSO_WM_TAG_VERSION" val="1.0"/>
  <p:tag name="KSO_WM_BEAUTIFY_FLAG" val="#wm#"/>
  <p:tag name="KSO_WM_UNIT_TYPE" val="l_i"/>
  <p:tag name="KSO_WM_UNIT_INDEX" val="1_14"/>
  <p:tag name="KSO_WM_UNIT_ID" val="diagram20181958_2*l_i*1_14"/>
  <p:tag name="KSO_WM_UNIT_LAYERLEVEL" val="1_1"/>
  <p:tag name="KSO_WM_DIAGRAM_GROUP_CODE" val="l1-1"/>
  <p:tag name="KSO_WM_UNIT_TEXT_FILL_FORE_SCHEMECOLOR_INDEX" val="13"/>
  <p:tag name="KSO_WM_UNIT_TEXT_FILL_TYPE" val="1"/>
</p:tagLst>
</file>

<file path=ppt/tags/tag150.xml><?xml version="1.0" encoding="utf-8"?>
<p:tagLst xmlns:p="http://schemas.openxmlformats.org/presentationml/2006/main">
  <p:tag name="KSO_WM_TEMPLATE_CATEGORY" val="diagram"/>
  <p:tag name="KSO_WM_TEMPLATE_INDEX" val="20181958"/>
  <p:tag name="KSO_WM_TAG_VERSION" val="1.0"/>
  <p:tag name="KSO_WM_BEAUTIFY_FLAG" val="#wm#"/>
  <p:tag name="KSO_WM_UNIT_TYPE" val="l_i"/>
  <p:tag name="KSO_WM_UNIT_INDEX" val="1_149"/>
  <p:tag name="KSO_WM_UNIT_ID" val="diagram20181958_2*l_i*1_149"/>
  <p:tag name="KSO_WM_UNIT_LAYERLEVEL" val="1_1"/>
  <p:tag name="KSO_WM_DIAGRAM_GROUP_CODE" val="l1-1"/>
  <p:tag name="KSO_WM_UNIT_TEXT_FILL_FORE_SCHEMECOLOR_INDEX" val="13"/>
  <p:tag name="KSO_WM_UNIT_TEXT_FILL_TYPE" val="1"/>
</p:tagLst>
</file>

<file path=ppt/tags/tag151.xml><?xml version="1.0" encoding="utf-8"?>
<p:tagLst xmlns:p="http://schemas.openxmlformats.org/presentationml/2006/main">
  <p:tag name="KSO_WM_TEMPLATE_CATEGORY" val="diagram"/>
  <p:tag name="KSO_WM_TEMPLATE_INDEX" val="20181958"/>
  <p:tag name="KSO_WM_TAG_VERSION" val="1.0"/>
  <p:tag name="KSO_WM_BEAUTIFY_FLAG" val="#wm#"/>
  <p:tag name="KSO_WM_UNIT_TYPE" val="l_i"/>
  <p:tag name="KSO_WM_UNIT_INDEX" val="1_150"/>
  <p:tag name="KSO_WM_UNIT_ID" val="diagram20181958_2*l_i*1_150"/>
  <p:tag name="KSO_WM_UNIT_LAYERLEVEL" val="1_1"/>
  <p:tag name="KSO_WM_DIAGRAM_GROUP_CODE" val="l1-1"/>
  <p:tag name="KSO_WM_UNIT_FILL_FORE_SCHEMECOLOR_INDEX" val="9"/>
  <p:tag name="KSO_WM_UNIT_FILL_TYPE" val="1"/>
  <p:tag name="KSO_WM_UNIT_TEXT_FILL_FORE_SCHEMECOLOR_INDEX" val="13"/>
  <p:tag name="KSO_WM_UNIT_TEXT_FILL_TYPE" val="1"/>
</p:tagLst>
</file>

<file path=ppt/tags/tag152.xml><?xml version="1.0" encoding="utf-8"?>
<p:tagLst xmlns:p="http://schemas.openxmlformats.org/presentationml/2006/main">
  <p:tag name="KSO_WM_TEMPLATE_CATEGORY" val="diagram"/>
  <p:tag name="KSO_WM_TEMPLATE_INDEX" val="20181958"/>
  <p:tag name="KSO_WM_TAG_VERSION" val="1.0"/>
  <p:tag name="KSO_WM_BEAUTIFY_FLAG" val="#wm#"/>
  <p:tag name="KSO_WM_UNIT_TYPE" val="l_i"/>
  <p:tag name="KSO_WM_UNIT_INDEX" val="1_151"/>
  <p:tag name="KSO_WM_UNIT_ID" val="diagram20181958_2*l_i*1_151"/>
  <p:tag name="KSO_WM_UNIT_LAYERLEVEL" val="1_1"/>
  <p:tag name="KSO_WM_DIAGRAM_GROUP_CODE" val="l1-1"/>
  <p:tag name="KSO_WM_UNIT_FILL_FORE_SCHEMECOLOR_INDEX" val="9"/>
  <p:tag name="KSO_WM_UNIT_FILL_TYPE" val="1"/>
  <p:tag name="KSO_WM_UNIT_TEXT_FILL_FORE_SCHEMECOLOR_INDEX" val="13"/>
  <p:tag name="KSO_WM_UNIT_TEXT_FILL_TYPE" val="1"/>
</p:tagLst>
</file>

<file path=ppt/tags/tag153.xml><?xml version="1.0" encoding="utf-8"?>
<p:tagLst xmlns:p="http://schemas.openxmlformats.org/presentationml/2006/main">
  <p:tag name="KSO_WM_TEMPLATE_CATEGORY" val="diagram"/>
  <p:tag name="KSO_WM_TEMPLATE_INDEX" val="20181958"/>
  <p:tag name="KSO_WM_TAG_VERSION" val="1.0"/>
  <p:tag name="KSO_WM_BEAUTIFY_FLAG" val="#wm#"/>
  <p:tag name="KSO_WM_UNIT_TYPE" val="l_i"/>
  <p:tag name="KSO_WM_UNIT_INDEX" val="1_152"/>
  <p:tag name="KSO_WM_UNIT_ID" val="diagram20181958_2*l_i*1_152"/>
  <p:tag name="KSO_WM_UNIT_LAYERLEVEL" val="1_1"/>
  <p:tag name="KSO_WM_DIAGRAM_GROUP_CODE" val="l1-1"/>
  <p:tag name="KSO_WM_UNIT_FILL_FORE_SCHEMECOLOR_INDEX" val="10"/>
  <p:tag name="KSO_WM_UNIT_FILL_TYPE" val="1"/>
  <p:tag name="KSO_WM_UNIT_TEXT_FILL_FORE_SCHEMECOLOR_INDEX" val="13"/>
  <p:tag name="KSO_WM_UNIT_TEXT_FILL_TYPE" val="1"/>
</p:tagLst>
</file>

<file path=ppt/tags/tag154.xml><?xml version="1.0" encoding="utf-8"?>
<p:tagLst xmlns:p="http://schemas.openxmlformats.org/presentationml/2006/main">
  <p:tag name="KSO_WM_TEMPLATE_CATEGORY" val="diagram"/>
  <p:tag name="KSO_WM_TEMPLATE_INDEX" val="20181958"/>
  <p:tag name="KSO_WM_TAG_VERSION" val="1.0"/>
  <p:tag name="KSO_WM_BEAUTIFY_FLAG" val="#wm#"/>
  <p:tag name="KSO_WM_UNIT_TYPE" val="l_i"/>
  <p:tag name="KSO_WM_UNIT_INDEX" val="1_153"/>
  <p:tag name="KSO_WM_UNIT_ID" val="diagram20181958_2*l_i*1_153"/>
  <p:tag name="KSO_WM_UNIT_LAYERLEVEL" val="1_1"/>
  <p:tag name="KSO_WM_DIAGRAM_GROUP_CODE" val="l1-1"/>
  <p:tag name="KSO_WM_UNIT_FILL_FORE_SCHEMECOLOR_INDEX" val="9"/>
  <p:tag name="KSO_WM_UNIT_FILL_TYPE" val="1"/>
  <p:tag name="KSO_WM_UNIT_TEXT_FILL_FORE_SCHEMECOLOR_INDEX" val="13"/>
  <p:tag name="KSO_WM_UNIT_TEXT_FILL_TYPE" val="1"/>
</p:tagLst>
</file>

<file path=ppt/tags/tag155.xml><?xml version="1.0" encoding="utf-8"?>
<p:tagLst xmlns:p="http://schemas.openxmlformats.org/presentationml/2006/main">
  <p:tag name="KSO_WM_BEAUTIFY_FLAG" val=""/>
</p:tagLst>
</file>

<file path=ppt/tags/tag156.xml><?xml version="1.0" encoding="utf-8"?>
<p:tagLst xmlns:p="http://schemas.openxmlformats.org/presentationml/2006/main">
  <p:tag name="KSO_WM_BEAUTIFY_FLAG" val=""/>
</p:tagLst>
</file>

<file path=ppt/tags/tag157.xml><?xml version="1.0" encoding="utf-8"?>
<p:tagLst xmlns:p="http://schemas.openxmlformats.org/presentationml/2006/main">
  <p:tag name="KSO_WM_BEAUTIFY_FLAG" val=""/>
</p:tagLst>
</file>

<file path=ppt/tags/tag158.xml><?xml version="1.0" encoding="utf-8"?>
<p:tagLst xmlns:p="http://schemas.openxmlformats.org/presentationml/2006/main">
  <p:tag name="KSO_WM_BEAUTIFY_FLAG" val=""/>
</p:tagLst>
</file>

<file path=ppt/tags/tag159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TEMPLATE_CATEGORY" val="diagram"/>
  <p:tag name="KSO_WM_TEMPLATE_INDEX" val="20181958"/>
  <p:tag name="KSO_WM_TAG_VERSION" val="1.0"/>
  <p:tag name="KSO_WM_BEAUTIFY_FLAG" val="#wm#"/>
  <p:tag name="KSO_WM_UNIT_TYPE" val="l_i"/>
  <p:tag name="KSO_WM_UNIT_INDEX" val="1_15"/>
  <p:tag name="KSO_WM_UNIT_ID" val="diagram20181958_2*l_i*1_15"/>
  <p:tag name="KSO_WM_UNIT_LAYERLEVEL" val="1_1"/>
  <p:tag name="KSO_WM_DIAGRAM_GROUP_CODE" val="l1-1"/>
  <p:tag name="KSO_WM_UNIT_TEXT_FILL_FORE_SCHEMECOLOR_INDEX" val="13"/>
  <p:tag name="KSO_WM_UNIT_TEXT_FILL_TYPE" val="1"/>
</p:tagLst>
</file>

<file path=ppt/tags/tag160.xml><?xml version="1.0" encoding="utf-8"?>
<p:tagLst xmlns:p="http://schemas.openxmlformats.org/presentationml/2006/main">
  <p:tag name="KSO_WM_BEAUTIFY_FLAG" val=""/>
</p:tagLst>
</file>

<file path=ppt/tags/tag161.xml><?xml version="1.0" encoding="utf-8"?>
<p:tagLst xmlns:p="http://schemas.openxmlformats.org/presentationml/2006/main">
  <p:tag name="KSO_WM_BEAUTIFY_FLAG" val=""/>
</p:tagLst>
</file>

<file path=ppt/tags/tag162.xml><?xml version="1.0" encoding="utf-8"?>
<p:tagLst xmlns:p="http://schemas.openxmlformats.org/presentationml/2006/main">
  <p:tag name="KSO_WM_BEAUTIFY_FLAG" val=""/>
</p:tagLst>
</file>

<file path=ppt/tags/tag163.xml><?xml version="1.0" encoding="utf-8"?>
<p:tagLst xmlns:p="http://schemas.openxmlformats.org/presentationml/2006/main">
  <p:tag name="KSO_WM_BEAUTIFY_FLAG" val=""/>
</p:tagLst>
</file>

<file path=ppt/tags/tag164.xml><?xml version="1.0" encoding="utf-8"?>
<p:tagLst xmlns:p="http://schemas.openxmlformats.org/presentationml/2006/main">
  <p:tag name="KSO_WM_BEAUTIFY_FLAG" val=""/>
</p:tagLst>
</file>

<file path=ppt/tags/tag165.xml><?xml version="1.0" encoding="utf-8"?>
<p:tagLst xmlns:p="http://schemas.openxmlformats.org/presentationml/2006/main">
  <p:tag name="KSO_WM_BEAUTIFY_FLAG" val=""/>
</p:tagLst>
</file>

<file path=ppt/tags/tag166.xml><?xml version="1.0" encoding="utf-8"?>
<p:tagLst xmlns:p="http://schemas.openxmlformats.org/presentationml/2006/main">
  <p:tag name="KSO_WM_BEAUTIFY_FLAG" val=""/>
</p:tagLst>
</file>

<file path=ppt/tags/tag167.xml><?xml version="1.0" encoding="utf-8"?>
<p:tagLst xmlns:p="http://schemas.openxmlformats.org/presentationml/2006/main">
  <p:tag name="KSO_WM_BEAUTIFY_FLAG" val=""/>
</p:tagLst>
</file>

<file path=ppt/tags/tag168.xml><?xml version="1.0" encoding="utf-8"?>
<p:tagLst xmlns:p="http://schemas.openxmlformats.org/presentationml/2006/main">
  <p:tag name="KSO_WM_BEAUTIFY_FLAG" val=""/>
</p:tagLst>
</file>

<file path=ppt/tags/tag169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TEMPLATE_CATEGORY" val="diagram"/>
  <p:tag name="KSO_WM_TEMPLATE_INDEX" val="20181958"/>
  <p:tag name="KSO_WM_TAG_VERSION" val="1.0"/>
  <p:tag name="KSO_WM_BEAUTIFY_FLAG" val="#wm#"/>
  <p:tag name="KSO_WM_UNIT_TYPE" val="l_i"/>
  <p:tag name="KSO_WM_UNIT_INDEX" val="1_16"/>
  <p:tag name="KSO_WM_UNIT_ID" val="diagram20181958_2*l_i*1_16"/>
  <p:tag name="KSO_WM_UNIT_LAYERLEVEL" val="1_1"/>
  <p:tag name="KSO_WM_DIAGRAM_GROUP_CODE" val="l1-1"/>
  <p:tag name="KSO_WM_UNIT_TEXT_FILL_FORE_SCHEMECOLOR_INDEX" val="13"/>
  <p:tag name="KSO_WM_UNIT_TEXT_FILL_TYPE" val="1"/>
</p:tagLst>
</file>

<file path=ppt/tags/tag170.xml><?xml version="1.0" encoding="utf-8"?>
<p:tagLst xmlns:p="http://schemas.openxmlformats.org/presentationml/2006/main">
  <p:tag name="KSO_WM_BEAUTIFY_FLAG" val=""/>
</p:tagLst>
</file>

<file path=ppt/tags/tag171.xml><?xml version="1.0" encoding="utf-8"?>
<p:tagLst xmlns:p="http://schemas.openxmlformats.org/presentationml/2006/main">
  <p:tag name="KSO_WM_BEAUTIFY_FLAG" val=""/>
</p:tagLst>
</file>

<file path=ppt/tags/tag172.xml><?xml version="1.0" encoding="utf-8"?>
<p:tagLst xmlns:p="http://schemas.openxmlformats.org/presentationml/2006/main">
  <p:tag name="KSO_WM_BEAUTIFY_FLAG" val=""/>
</p:tagLst>
</file>

<file path=ppt/tags/tag173.xml><?xml version="1.0" encoding="utf-8"?>
<p:tagLst xmlns:p="http://schemas.openxmlformats.org/presentationml/2006/main">
  <p:tag name="KSO_WM_BEAUTIFY_FLAG" val=""/>
</p:tagLst>
</file>

<file path=ppt/tags/tag174.xml><?xml version="1.0" encoding="utf-8"?>
<p:tagLst xmlns:p="http://schemas.openxmlformats.org/presentationml/2006/main">
  <p:tag name="KSO_WM_BEAUTIFY_FLAG" val=""/>
</p:tagLst>
</file>

<file path=ppt/tags/tag175.xml><?xml version="1.0" encoding="utf-8"?>
<p:tagLst xmlns:p="http://schemas.openxmlformats.org/presentationml/2006/main">
  <p:tag name="KSO_WM_BEAUTIFY_FLAG" val=""/>
</p:tagLst>
</file>

<file path=ppt/tags/tag176.xml><?xml version="1.0" encoding="utf-8"?>
<p:tagLst xmlns:p="http://schemas.openxmlformats.org/presentationml/2006/main">
  <p:tag name="KSO_WM_BEAUTIFY_FLAG" val=""/>
</p:tagLst>
</file>

<file path=ppt/tags/tag177.xml><?xml version="1.0" encoding="utf-8"?>
<p:tagLst xmlns:p="http://schemas.openxmlformats.org/presentationml/2006/main">
  <p:tag name="KSO_WM_BEAUTIFY_FLAG" val=""/>
</p:tagLst>
</file>

<file path=ppt/tags/tag178.xml><?xml version="1.0" encoding="utf-8"?>
<p:tagLst xmlns:p="http://schemas.openxmlformats.org/presentationml/2006/main">
  <p:tag name="KSO_WM_BEAUTIFY_FLAG" val=""/>
</p:tagLst>
</file>

<file path=ppt/tags/tag179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TEMPLATE_CATEGORY" val="diagram"/>
  <p:tag name="KSO_WM_TEMPLATE_INDEX" val="20181958"/>
  <p:tag name="KSO_WM_TAG_VERSION" val="1.0"/>
  <p:tag name="KSO_WM_BEAUTIFY_FLAG" val="#wm#"/>
  <p:tag name="KSO_WM_UNIT_TYPE" val="l_i"/>
  <p:tag name="KSO_WM_UNIT_INDEX" val="1_17"/>
  <p:tag name="KSO_WM_UNIT_ID" val="diagram20181958_2*l_i*1_17"/>
  <p:tag name="KSO_WM_UNIT_LAYERLEVEL" val="1_1"/>
  <p:tag name="KSO_WM_DIAGRAM_GROUP_CODE" val="l1-1"/>
  <p:tag name="KSO_WM_UNIT_FILL_FORE_SCHEMECOLOR_INDEX" val="8"/>
  <p:tag name="KSO_WM_UNIT_FILL_TYPE" val="1"/>
  <p:tag name="KSO_WM_UNIT_TEXT_FILL_FORE_SCHEMECOLOR_INDEX" val="13"/>
  <p:tag name="KSO_WM_UNIT_TEXT_FILL_TYPE" val="1"/>
</p:tagLst>
</file>

<file path=ppt/tags/tag180.xml><?xml version="1.0" encoding="utf-8"?>
<p:tagLst xmlns:p="http://schemas.openxmlformats.org/presentationml/2006/main">
  <p:tag name="KSO_WM_BEAUTIFY_FLAG" val=""/>
</p:tagLst>
</file>

<file path=ppt/tags/tag181.xml><?xml version="1.0" encoding="utf-8"?>
<p:tagLst xmlns:p="http://schemas.openxmlformats.org/presentationml/2006/main">
  <p:tag name="KSO_WM_BEAUTIFY_FLAG" val=""/>
</p:tagLst>
</file>

<file path=ppt/tags/tag182.xml><?xml version="1.0" encoding="utf-8"?>
<p:tagLst xmlns:p="http://schemas.openxmlformats.org/presentationml/2006/main">
  <p:tag name="KSO_WM_BEAUTIFY_FLAG" val=""/>
</p:tagLst>
</file>

<file path=ppt/tags/tag183.xml><?xml version="1.0" encoding="utf-8"?>
<p:tagLst xmlns:p="http://schemas.openxmlformats.org/presentationml/2006/main">
  <p:tag name="COMMONDATA" val="eyJoZGlkIjoiZTkxMTU1ODQxOGIzMDZiM2EzYTRiNTA1ZTFlOTZiNzYifQ=="/>
</p:tagLst>
</file>

<file path=ppt/tags/tag19.xml><?xml version="1.0" encoding="utf-8"?>
<p:tagLst xmlns:p="http://schemas.openxmlformats.org/presentationml/2006/main">
  <p:tag name="KSO_WM_TEMPLATE_CATEGORY" val="diagram"/>
  <p:tag name="KSO_WM_TEMPLATE_INDEX" val="20181958"/>
  <p:tag name="KSO_WM_TAG_VERSION" val="1.0"/>
  <p:tag name="KSO_WM_BEAUTIFY_FLAG" val="#wm#"/>
  <p:tag name="KSO_WM_UNIT_TYPE" val="l_i"/>
  <p:tag name="KSO_WM_UNIT_INDEX" val="1_18"/>
  <p:tag name="KSO_WM_UNIT_ID" val="diagram20181958_2*l_i*1_18"/>
  <p:tag name="KSO_WM_UNIT_LAYERLEVEL" val="1_1"/>
  <p:tag name="KSO_WM_DIAGRAM_GROUP_CODE" val="l1-1"/>
  <p:tag name="KSO_WM_UNIT_TEXT_FILL_FORE_SCHEMECOLOR_INDEX" val="13"/>
  <p:tag name="KSO_WM_UNIT_TEXT_FILL_TYPE" val="1"/>
</p:tagLst>
</file>

<file path=ppt/tags/tag2.xml><?xml version="1.0" encoding="utf-8"?>
<p:tagLst xmlns:p="http://schemas.openxmlformats.org/presentationml/2006/main">
  <p:tag name="KSO_WM_TEMPLATE_CATEGORY" val="diagram"/>
  <p:tag name="KSO_WM_TEMPLATE_INDEX" val="20181958"/>
  <p:tag name="KSO_WM_TAG_VERSION" val="1.0"/>
  <p:tag name="KSO_WM_BEAUTIFY_FLAG" val="#wm#"/>
  <p:tag name="KSO_WM_UNIT_TYPE" val="l_i"/>
  <p:tag name="KSO_WM_UNIT_INDEX" val="1_1"/>
  <p:tag name="KSO_WM_UNIT_ID" val="diagram20181958_2*l_i*1_1"/>
  <p:tag name="KSO_WM_UNIT_LAYERLEVEL" val="1_1"/>
  <p:tag name="KSO_WM_DIAGRAM_GROUP_CODE" val="l1-1"/>
  <p:tag name="KSO_WM_UNIT_FILL_FORE_SCHEMECOLOR_INDEX" val="13"/>
  <p:tag name="KSO_WM_UNIT_FILL_TYPE" val="1"/>
  <p:tag name="KSO_WM_UNIT_TEXT_FILL_FORE_SCHEMECOLOR_INDEX" val="2"/>
  <p:tag name="KSO_WM_UNIT_TEXT_FILL_TYPE" val="1"/>
</p:tagLst>
</file>

<file path=ppt/tags/tag20.xml><?xml version="1.0" encoding="utf-8"?>
<p:tagLst xmlns:p="http://schemas.openxmlformats.org/presentationml/2006/main">
  <p:tag name="KSO_WM_TEMPLATE_CATEGORY" val="diagram"/>
  <p:tag name="KSO_WM_TEMPLATE_INDEX" val="20181958"/>
  <p:tag name="KSO_WM_TAG_VERSION" val="1.0"/>
  <p:tag name="KSO_WM_BEAUTIFY_FLAG" val="#wm#"/>
  <p:tag name="KSO_WM_UNIT_TYPE" val="l_i"/>
  <p:tag name="KSO_WM_UNIT_INDEX" val="1_19"/>
  <p:tag name="KSO_WM_UNIT_ID" val="diagram20181958_2*l_i*1_19"/>
  <p:tag name="KSO_WM_UNIT_LAYERLEVEL" val="1_1"/>
  <p:tag name="KSO_WM_DIAGRAM_GROUP_CODE" val="l1-1"/>
  <p:tag name="KSO_WM_UNIT_TEXT_FILL_FORE_SCHEMECOLOR_INDEX" val="13"/>
  <p:tag name="KSO_WM_UNIT_TEXT_FILL_TYPE" val="1"/>
</p:tagLst>
</file>

<file path=ppt/tags/tag21.xml><?xml version="1.0" encoding="utf-8"?>
<p:tagLst xmlns:p="http://schemas.openxmlformats.org/presentationml/2006/main">
  <p:tag name="KSO_WM_TEMPLATE_CATEGORY" val="diagram"/>
  <p:tag name="KSO_WM_TEMPLATE_INDEX" val="20181958"/>
  <p:tag name="KSO_WM_TAG_VERSION" val="1.0"/>
  <p:tag name="KSO_WM_BEAUTIFY_FLAG" val="#wm#"/>
  <p:tag name="KSO_WM_UNIT_TYPE" val="l_i"/>
  <p:tag name="KSO_WM_UNIT_INDEX" val="1_20"/>
  <p:tag name="KSO_WM_UNIT_ID" val="diagram20181958_2*l_i*1_20"/>
  <p:tag name="KSO_WM_UNIT_LAYERLEVEL" val="1_1"/>
  <p:tag name="KSO_WM_DIAGRAM_GROUP_CODE" val="l1-1"/>
  <p:tag name="KSO_WM_UNIT_TEXT_FILL_FORE_SCHEMECOLOR_INDEX" val="13"/>
  <p:tag name="KSO_WM_UNIT_TEXT_FILL_TYPE" val="1"/>
</p:tagLst>
</file>

<file path=ppt/tags/tag22.xml><?xml version="1.0" encoding="utf-8"?>
<p:tagLst xmlns:p="http://schemas.openxmlformats.org/presentationml/2006/main">
  <p:tag name="KSO_WM_TEMPLATE_CATEGORY" val="diagram"/>
  <p:tag name="KSO_WM_TEMPLATE_INDEX" val="20181958"/>
  <p:tag name="KSO_WM_TAG_VERSION" val="1.0"/>
  <p:tag name="KSO_WM_BEAUTIFY_FLAG" val="#wm#"/>
  <p:tag name="KSO_WM_UNIT_TYPE" val="l_i"/>
  <p:tag name="KSO_WM_UNIT_INDEX" val="1_21"/>
  <p:tag name="KSO_WM_UNIT_ID" val="diagram20181958_2*l_i*1_21"/>
  <p:tag name="KSO_WM_UNIT_LAYERLEVEL" val="1_1"/>
  <p:tag name="KSO_WM_DIAGRAM_GROUP_CODE" val="l1-1"/>
  <p:tag name="KSO_WM_UNIT_FILL_FORE_SCHEMECOLOR_INDEX" val="8"/>
  <p:tag name="KSO_WM_UNIT_FILL_TYPE" val="1"/>
  <p:tag name="KSO_WM_UNIT_TEXT_FILL_FORE_SCHEMECOLOR_INDEX" val="13"/>
  <p:tag name="KSO_WM_UNIT_TEXT_FILL_TYPE" val="1"/>
</p:tagLst>
</file>

<file path=ppt/tags/tag23.xml><?xml version="1.0" encoding="utf-8"?>
<p:tagLst xmlns:p="http://schemas.openxmlformats.org/presentationml/2006/main">
  <p:tag name="KSO_WM_TEMPLATE_CATEGORY" val="diagram"/>
  <p:tag name="KSO_WM_TEMPLATE_INDEX" val="20181958"/>
  <p:tag name="KSO_WM_TAG_VERSION" val="1.0"/>
  <p:tag name="KSO_WM_BEAUTIFY_FLAG" val="#wm#"/>
  <p:tag name="KSO_WM_UNIT_TYPE" val="l_i"/>
  <p:tag name="KSO_WM_UNIT_INDEX" val="1_22"/>
  <p:tag name="KSO_WM_UNIT_ID" val="diagram20181958_2*l_i*1_22"/>
  <p:tag name="KSO_WM_UNIT_LAYERLEVEL" val="1_1"/>
  <p:tag name="KSO_WM_DIAGRAM_GROUP_CODE" val="l1-1"/>
  <p:tag name="KSO_WM_UNIT_TEXT_FILL_FORE_SCHEMECOLOR_INDEX" val="13"/>
  <p:tag name="KSO_WM_UNIT_TEXT_FILL_TYPE" val="1"/>
</p:tagLst>
</file>

<file path=ppt/tags/tag24.xml><?xml version="1.0" encoding="utf-8"?>
<p:tagLst xmlns:p="http://schemas.openxmlformats.org/presentationml/2006/main">
  <p:tag name="KSO_WM_TEMPLATE_CATEGORY" val="diagram"/>
  <p:tag name="KSO_WM_TEMPLATE_INDEX" val="20181958"/>
  <p:tag name="KSO_WM_TAG_VERSION" val="1.0"/>
  <p:tag name="KSO_WM_BEAUTIFY_FLAG" val="#wm#"/>
  <p:tag name="KSO_WM_UNIT_TYPE" val="l_i"/>
  <p:tag name="KSO_WM_UNIT_INDEX" val="1_23"/>
  <p:tag name="KSO_WM_UNIT_ID" val="diagram20181958_2*l_i*1_23"/>
  <p:tag name="KSO_WM_UNIT_LAYERLEVEL" val="1_1"/>
  <p:tag name="KSO_WM_DIAGRAM_GROUP_CODE" val="l1-1"/>
  <p:tag name="KSO_WM_UNIT_TEXT_FILL_FORE_SCHEMECOLOR_INDEX" val="13"/>
  <p:tag name="KSO_WM_UNIT_TEXT_FILL_TYPE" val="1"/>
</p:tagLst>
</file>

<file path=ppt/tags/tag25.xml><?xml version="1.0" encoding="utf-8"?>
<p:tagLst xmlns:p="http://schemas.openxmlformats.org/presentationml/2006/main">
  <p:tag name="KSO_WM_TEMPLATE_CATEGORY" val="diagram"/>
  <p:tag name="KSO_WM_TEMPLATE_INDEX" val="20181958"/>
  <p:tag name="KSO_WM_TAG_VERSION" val="1.0"/>
  <p:tag name="KSO_WM_BEAUTIFY_FLAG" val="#wm#"/>
  <p:tag name="KSO_WM_UNIT_TYPE" val="l_i"/>
  <p:tag name="KSO_WM_UNIT_INDEX" val="1_24"/>
  <p:tag name="KSO_WM_UNIT_ID" val="diagram20181958_2*l_i*1_24"/>
  <p:tag name="KSO_WM_UNIT_LAYERLEVEL" val="1_1"/>
  <p:tag name="KSO_WM_DIAGRAM_GROUP_CODE" val="l1-1"/>
  <p:tag name="KSO_WM_UNIT_TEXT_FILL_FORE_SCHEMECOLOR_INDEX" val="13"/>
  <p:tag name="KSO_WM_UNIT_TEXT_FILL_TYPE" val="1"/>
</p:tagLst>
</file>

<file path=ppt/tags/tag26.xml><?xml version="1.0" encoding="utf-8"?>
<p:tagLst xmlns:p="http://schemas.openxmlformats.org/presentationml/2006/main">
  <p:tag name="KSO_WM_TEMPLATE_CATEGORY" val="diagram"/>
  <p:tag name="KSO_WM_TEMPLATE_INDEX" val="20181958"/>
  <p:tag name="KSO_WM_TAG_VERSION" val="1.0"/>
  <p:tag name="KSO_WM_BEAUTIFY_FLAG" val="#wm#"/>
  <p:tag name="KSO_WM_UNIT_TYPE" val="l_i"/>
  <p:tag name="KSO_WM_UNIT_INDEX" val="1_25"/>
  <p:tag name="KSO_WM_UNIT_ID" val="diagram20181958_2*l_i*1_25"/>
  <p:tag name="KSO_WM_UNIT_LAYERLEVEL" val="1_1"/>
  <p:tag name="KSO_WM_DIAGRAM_GROUP_CODE" val="l1-1"/>
  <p:tag name="KSO_WM_UNIT_TEXT_FILL_FORE_SCHEMECOLOR_INDEX" val="13"/>
  <p:tag name="KSO_WM_UNIT_TEXT_FILL_TYPE" val="1"/>
</p:tagLst>
</file>

<file path=ppt/tags/tag27.xml><?xml version="1.0" encoding="utf-8"?>
<p:tagLst xmlns:p="http://schemas.openxmlformats.org/presentationml/2006/main">
  <p:tag name="KSO_WM_TEMPLATE_CATEGORY" val="diagram"/>
  <p:tag name="KSO_WM_TEMPLATE_INDEX" val="20181958"/>
  <p:tag name="KSO_WM_TAG_VERSION" val="1.0"/>
  <p:tag name="KSO_WM_BEAUTIFY_FLAG" val="#wm#"/>
  <p:tag name="KSO_WM_UNIT_TYPE" val="l_i"/>
  <p:tag name="KSO_WM_UNIT_INDEX" val="1_26"/>
  <p:tag name="KSO_WM_UNIT_ID" val="diagram20181958_2*l_i*1_26"/>
  <p:tag name="KSO_WM_UNIT_LAYERLEVEL" val="1_1"/>
  <p:tag name="KSO_WM_DIAGRAM_GROUP_CODE" val="l1-1"/>
  <p:tag name="KSO_WM_UNIT_TEXT_FILL_FORE_SCHEMECOLOR_INDEX" val="13"/>
  <p:tag name="KSO_WM_UNIT_TEXT_FILL_TYPE" val="1"/>
</p:tagLst>
</file>

<file path=ppt/tags/tag28.xml><?xml version="1.0" encoding="utf-8"?>
<p:tagLst xmlns:p="http://schemas.openxmlformats.org/presentationml/2006/main">
  <p:tag name="KSO_WM_TEMPLATE_CATEGORY" val="diagram"/>
  <p:tag name="KSO_WM_TEMPLATE_INDEX" val="20181958"/>
  <p:tag name="KSO_WM_TAG_VERSION" val="1.0"/>
  <p:tag name="KSO_WM_BEAUTIFY_FLAG" val="#wm#"/>
  <p:tag name="KSO_WM_UNIT_TYPE" val="l_i"/>
  <p:tag name="KSO_WM_UNIT_INDEX" val="1_27"/>
  <p:tag name="KSO_WM_UNIT_ID" val="diagram20181958_2*l_i*1_27"/>
  <p:tag name="KSO_WM_UNIT_LAYERLEVEL" val="1_1"/>
  <p:tag name="KSO_WM_DIAGRAM_GROUP_CODE" val="l1-1"/>
  <p:tag name="KSO_WM_UNIT_TEXT_FILL_FORE_SCHEMECOLOR_INDEX" val="13"/>
  <p:tag name="KSO_WM_UNIT_TEXT_FILL_TYPE" val="1"/>
</p:tagLst>
</file>

<file path=ppt/tags/tag29.xml><?xml version="1.0" encoding="utf-8"?>
<p:tagLst xmlns:p="http://schemas.openxmlformats.org/presentationml/2006/main">
  <p:tag name="KSO_WM_TEMPLATE_CATEGORY" val="diagram"/>
  <p:tag name="KSO_WM_TEMPLATE_INDEX" val="20181958"/>
  <p:tag name="KSO_WM_TAG_VERSION" val="1.0"/>
  <p:tag name="KSO_WM_BEAUTIFY_FLAG" val="#wm#"/>
  <p:tag name="KSO_WM_UNIT_TYPE" val="l_i"/>
  <p:tag name="KSO_WM_UNIT_INDEX" val="1_28"/>
  <p:tag name="KSO_WM_UNIT_ID" val="diagram20181958_2*l_i*1_28"/>
  <p:tag name="KSO_WM_UNIT_LAYERLEVEL" val="1_1"/>
  <p:tag name="KSO_WM_DIAGRAM_GROUP_CODE" val="l1-1"/>
  <p:tag name="KSO_WM_UNIT_TEXT_FILL_FORE_SCHEMECOLOR_INDEX" val="13"/>
  <p:tag name="KSO_WM_UNIT_TEXT_FILL_TYPE" val="1"/>
</p:tagLst>
</file>

<file path=ppt/tags/tag3.xml><?xml version="1.0" encoding="utf-8"?>
<p:tagLst xmlns:p="http://schemas.openxmlformats.org/presentationml/2006/main">
  <p:tag name="KSO_WM_TEMPLATE_CATEGORY" val="diagram"/>
  <p:tag name="KSO_WM_TEMPLATE_INDEX" val="20181958"/>
  <p:tag name="KSO_WM_TAG_VERSION" val="1.0"/>
  <p:tag name="KSO_WM_BEAUTIFY_FLAG" val="#wm#"/>
  <p:tag name="KSO_WM_UNIT_TYPE" val="l_i"/>
  <p:tag name="KSO_WM_UNIT_INDEX" val="1_2"/>
  <p:tag name="KSO_WM_UNIT_ID" val="diagram20181958_2*l_i*1_2"/>
  <p:tag name="KSO_WM_UNIT_LAYERLEVEL" val="1_1"/>
  <p:tag name="KSO_WM_DIAGRAM_GROUP_CODE" val="l1-1"/>
  <p:tag name="KSO_WM_UNIT_FILL_FORE_SCHEMECOLOR_INDEX" val="13"/>
  <p:tag name="KSO_WM_UNIT_FILL_TYPE" val="1"/>
  <p:tag name="KSO_WM_UNIT_TEXT_FILL_FORE_SCHEMECOLOR_INDEX" val="2"/>
  <p:tag name="KSO_WM_UNIT_TEXT_FILL_TYPE" val="1"/>
</p:tagLst>
</file>

<file path=ppt/tags/tag30.xml><?xml version="1.0" encoding="utf-8"?>
<p:tagLst xmlns:p="http://schemas.openxmlformats.org/presentationml/2006/main">
  <p:tag name="KSO_WM_TEMPLATE_CATEGORY" val="diagram"/>
  <p:tag name="KSO_WM_TEMPLATE_INDEX" val="20181958"/>
  <p:tag name="KSO_WM_TAG_VERSION" val="1.0"/>
  <p:tag name="KSO_WM_BEAUTIFY_FLAG" val="#wm#"/>
  <p:tag name="KSO_WM_UNIT_TYPE" val="l_i"/>
  <p:tag name="KSO_WM_UNIT_INDEX" val="1_29"/>
  <p:tag name="KSO_WM_UNIT_ID" val="diagram20181958_2*l_i*1_29"/>
  <p:tag name="KSO_WM_UNIT_LAYERLEVEL" val="1_1"/>
  <p:tag name="KSO_WM_DIAGRAM_GROUP_CODE" val="l1-1"/>
  <p:tag name="KSO_WM_UNIT_TEXT_FILL_FORE_SCHEMECOLOR_INDEX" val="13"/>
  <p:tag name="KSO_WM_UNIT_TEXT_FILL_TYPE" val="1"/>
</p:tagLst>
</file>

<file path=ppt/tags/tag31.xml><?xml version="1.0" encoding="utf-8"?>
<p:tagLst xmlns:p="http://schemas.openxmlformats.org/presentationml/2006/main">
  <p:tag name="KSO_WM_TEMPLATE_CATEGORY" val="diagram"/>
  <p:tag name="KSO_WM_TEMPLATE_INDEX" val="20181958"/>
  <p:tag name="KSO_WM_TAG_VERSION" val="1.0"/>
  <p:tag name="KSO_WM_BEAUTIFY_FLAG" val="#wm#"/>
  <p:tag name="KSO_WM_UNIT_TYPE" val="l_i"/>
  <p:tag name="KSO_WM_UNIT_INDEX" val="1_30"/>
  <p:tag name="KSO_WM_UNIT_ID" val="diagram20181958_2*l_i*1_30"/>
  <p:tag name="KSO_WM_UNIT_LAYERLEVEL" val="1_1"/>
  <p:tag name="KSO_WM_DIAGRAM_GROUP_CODE" val="l1-1"/>
  <p:tag name="KSO_WM_UNIT_TEXT_FILL_FORE_SCHEMECOLOR_INDEX" val="13"/>
  <p:tag name="KSO_WM_UNIT_TEXT_FILL_TYPE" val="1"/>
</p:tagLst>
</file>

<file path=ppt/tags/tag32.xml><?xml version="1.0" encoding="utf-8"?>
<p:tagLst xmlns:p="http://schemas.openxmlformats.org/presentationml/2006/main">
  <p:tag name="KSO_WM_TEMPLATE_CATEGORY" val="diagram"/>
  <p:tag name="KSO_WM_TEMPLATE_INDEX" val="20181958"/>
  <p:tag name="KSO_WM_TAG_VERSION" val="1.0"/>
  <p:tag name="KSO_WM_BEAUTIFY_FLAG" val="#wm#"/>
  <p:tag name="KSO_WM_UNIT_TYPE" val="l_i"/>
  <p:tag name="KSO_WM_UNIT_INDEX" val="1_31"/>
  <p:tag name="KSO_WM_UNIT_ID" val="diagram20181958_2*l_i*1_31"/>
  <p:tag name="KSO_WM_UNIT_LAYERLEVEL" val="1_1"/>
  <p:tag name="KSO_WM_DIAGRAM_GROUP_CODE" val="l1-1"/>
  <p:tag name="KSO_WM_UNIT_TEXT_FILL_FORE_SCHEMECOLOR_INDEX" val="13"/>
  <p:tag name="KSO_WM_UNIT_TEXT_FILL_TYPE" val="1"/>
</p:tagLst>
</file>

<file path=ppt/tags/tag33.xml><?xml version="1.0" encoding="utf-8"?>
<p:tagLst xmlns:p="http://schemas.openxmlformats.org/presentationml/2006/main">
  <p:tag name="KSO_WM_TEMPLATE_CATEGORY" val="diagram"/>
  <p:tag name="KSO_WM_TEMPLATE_INDEX" val="20181958"/>
  <p:tag name="KSO_WM_TAG_VERSION" val="1.0"/>
  <p:tag name="KSO_WM_BEAUTIFY_FLAG" val="#wm#"/>
  <p:tag name="KSO_WM_UNIT_TYPE" val="l_i"/>
  <p:tag name="KSO_WM_UNIT_INDEX" val="1_32"/>
  <p:tag name="KSO_WM_UNIT_ID" val="diagram20181958_2*l_i*1_32"/>
  <p:tag name="KSO_WM_UNIT_LAYERLEVEL" val="1_1"/>
  <p:tag name="KSO_WM_DIAGRAM_GROUP_CODE" val="l1-1"/>
  <p:tag name="KSO_WM_UNIT_TEXT_FILL_FORE_SCHEMECOLOR_INDEX" val="13"/>
  <p:tag name="KSO_WM_UNIT_TEXT_FILL_TYPE" val="1"/>
</p:tagLst>
</file>

<file path=ppt/tags/tag34.xml><?xml version="1.0" encoding="utf-8"?>
<p:tagLst xmlns:p="http://schemas.openxmlformats.org/presentationml/2006/main">
  <p:tag name="KSO_WM_TEMPLATE_CATEGORY" val="diagram"/>
  <p:tag name="KSO_WM_TEMPLATE_INDEX" val="20181958"/>
  <p:tag name="KSO_WM_TAG_VERSION" val="1.0"/>
  <p:tag name="KSO_WM_BEAUTIFY_FLAG" val="#wm#"/>
  <p:tag name="KSO_WM_UNIT_TYPE" val="l_i"/>
  <p:tag name="KSO_WM_UNIT_INDEX" val="1_33"/>
  <p:tag name="KSO_WM_UNIT_ID" val="diagram20181958_2*l_i*1_33"/>
  <p:tag name="KSO_WM_UNIT_LAYERLEVEL" val="1_1"/>
  <p:tag name="KSO_WM_DIAGRAM_GROUP_CODE" val="l1-1"/>
  <p:tag name="KSO_WM_UNIT_TEXT_FILL_FORE_SCHEMECOLOR_INDEX" val="13"/>
  <p:tag name="KSO_WM_UNIT_TEXT_FILL_TYPE" val="1"/>
</p:tagLst>
</file>

<file path=ppt/tags/tag35.xml><?xml version="1.0" encoding="utf-8"?>
<p:tagLst xmlns:p="http://schemas.openxmlformats.org/presentationml/2006/main">
  <p:tag name="KSO_WM_TEMPLATE_CATEGORY" val="diagram"/>
  <p:tag name="KSO_WM_TEMPLATE_INDEX" val="20181958"/>
  <p:tag name="KSO_WM_TAG_VERSION" val="1.0"/>
  <p:tag name="KSO_WM_BEAUTIFY_FLAG" val="#wm#"/>
  <p:tag name="KSO_WM_UNIT_TYPE" val="l_i"/>
  <p:tag name="KSO_WM_UNIT_INDEX" val="1_34"/>
  <p:tag name="KSO_WM_UNIT_ID" val="diagram20181958_2*l_i*1_34"/>
  <p:tag name="KSO_WM_UNIT_LAYERLEVEL" val="1_1"/>
  <p:tag name="KSO_WM_DIAGRAM_GROUP_CODE" val="l1-1"/>
  <p:tag name="KSO_WM_UNIT_TEXT_FILL_FORE_SCHEMECOLOR_INDEX" val="13"/>
  <p:tag name="KSO_WM_UNIT_TEXT_FILL_TYPE" val="1"/>
</p:tagLst>
</file>

<file path=ppt/tags/tag36.xml><?xml version="1.0" encoding="utf-8"?>
<p:tagLst xmlns:p="http://schemas.openxmlformats.org/presentationml/2006/main">
  <p:tag name="KSO_WM_TEMPLATE_CATEGORY" val="diagram"/>
  <p:tag name="KSO_WM_TEMPLATE_INDEX" val="20181958"/>
  <p:tag name="KSO_WM_TAG_VERSION" val="1.0"/>
  <p:tag name="KSO_WM_BEAUTIFY_FLAG" val="#wm#"/>
  <p:tag name="KSO_WM_UNIT_TYPE" val="l_i"/>
  <p:tag name="KSO_WM_UNIT_INDEX" val="1_35"/>
  <p:tag name="KSO_WM_UNIT_ID" val="diagram20181958_2*l_i*1_35"/>
  <p:tag name="KSO_WM_UNIT_LAYERLEVEL" val="1_1"/>
  <p:tag name="KSO_WM_DIAGRAM_GROUP_CODE" val="l1-1"/>
  <p:tag name="KSO_WM_UNIT_TEXT_FILL_FORE_SCHEMECOLOR_INDEX" val="13"/>
  <p:tag name="KSO_WM_UNIT_TEXT_FILL_TYPE" val="1"/>
</p:tagLst>
</file>

<file path=ppt/tags/tag37.xml><?xml version="1.0" encoding="utf-8"?>
<p:tagLst xmlns:p="http://schemas.openxmlformats.org/presentationml/2006/main">
  <p:tag name="KSO_WM_TEMPLATE_CATEGORY" val="diagram"/>
  <p:tag name="KSO_WM_TEMPLATE_INDEX" val="20181958"/>
  <p:tag name="KSO_WM_TAG_VERSION" val="1.0"/>
  <p:tag name="KSO_WM_BEAUTIFY_FLAG" val="#wm#"/>
  <p:tag name="KSO_WM_UNIT_TYPE" val="l_i"/>
  <p:tag name="KSO_WM_UNIT_INDEX" val="1_36"/>
  <p:tag name="KSO_WM_UNIT_ID" val="diagram20181958_2*l_i*1_36"/>
  <p:tag name="KSO_WM_UNIT_LAYERLEVEL" val="1_1"/>
  <p:tag name="KSO_WM_DIAGRAM_GROUP_CODE" val="l1-1"/>
  <p:tag name="KSO_WM_UNIT_TEXT_FILL_FORE_SCHEMECOLOR_INDEX" val="13"/>
  <p:tag name="KSO_WM_UNIT_TEXT_FILL_TYPE" val="1"/>
</p:tagLst>
</file>

<file path=ppt/tags/tag38.xml><?xml version="1.0" encoding="utf-8"?>
<p:tagLst xmlns:p="http://schemas.openxmlformats.org/presentationml/2006/main">
  <p:tag name="KSO_WM_TEMPLATE_CATEGORY" val="diagram"/>
  <p:tag name="KSO_WM_TEMPLATE_INDEX" val="20181958"/>
  <p:tag name="KSO_WM_TAG_VERSION" val="1.0"/>
  <p:tag name="KSO_WM_BEAUTIFY_FLAG" val="#wm#"/>
  <p:tag name="KSO_WM_UNIT_TYPE" val="l_i"/>
  <p:tag name="KSO_WM_UNIT_INDEX" val="1_37"/>
  <p:tag name="KSO_WM_UNIT_ID" val="diagram20181958_2*l_i*1_37"/>
  <p:tag name="KSO_WM_UNIT_LAYERLEVEL" val="1_1"/>
  <p:tag name="KSO_WM_DIAGRAM_GROUP_CODE" val="l1-1"/>
  <p:tag name="KSO_WM_UNIT_TEXT_FILL_FORE_SCHEMECOLOR_INDEX" val="13"/>
  <p:tag name="KSO_WM_UNIT_TEXT_FILL_TYPE" val="1"/>
</p:tagLst>
</file>

<file path=ppt/tags/tag39.xml><?xml version="1.0" encoding="utf-8"?>
<p:tagLst xmlns:p="http://schemas.openxmlformats.org/presentationml/2006/main">
  <p:tag name="KSO_WM_TEMPLATE_CATEGORY" val="diagram"/>
  <p:tag name="KSO_WM_TEMPLATE_INDEX" val="20181958"/>
  <p:tag name="KSO_WM_TAG_VERSION" val="1.0"/>
  <p:tag name="KSO_WM_BEAUTIFY_FLAG" val="#wm#"/>
  <p:tag name="KSO_WM_UNIT_TYPE" val="l_i"/>
  <p:tag name="KSO_WM_UNIT_INDEX" val="1_38"/>
  <p:tag name="KSO_WM_UNIT_ID" val="diagram20181958_2*l_i*1_38"/>
  <p:tag name="KSO_WM_UNIT_LAYERLEVEL" val="1_1"/>
  <p:tag name="KSO_WM_DIAGRAM_GROUP_CODE" val="l1-1"/>
  <p:tag name="KSO_WM_UNIT_TEXT_FILL_FORE_SCHEMECOLOR_INDEX" val="13"/>
  <p:tag name="KSO_WM_UNIT_TEXT_FILL_TYPE" val="1"/>
</p:tagLst>
</file>

<file path=ppt/tags/tag4.xml><?xml version="1.0" encoding="utf-8"?>
<p:tagLst xmlns:p="http://schemas.openxmlformats.org/presentationml/2006/main">
  <p:tag name="KSO_WM_TEMPLATE_CATEGORY" val="diagram"/>
  <p:tag name="KSO_WM_TEMPLATE_INDEX" val="20181958"/>
  <p:tag name="KSO_WM_TAG_VERSION" val="1.0"/>
  <p:tag name="KSO_WM_BEAUTIFY_FLAG" val="#wm#"/>
  <p:tag name="KSO_WM_UNIT_TYPE" val="l_i"/>
  <p:tag name="KSO_WM_UNIT_INDEX" val="1_3"/>
  <p:tag name="KSO_WM_UNIT_ID" val="diagram20181958_2*l_i*1_3"/>
  <p:tag name="KSO_WM_UNIT_LAYERLEVEL" val="1_1"/>
  <p:tag name="KSO_WM_DIAGRAM_GROUP_CODE" val="l1-1"/>
  <p:tag name="KSO_WM_UNIT_FILL_FORE_SCHEMECOLOR_INDEX" val="13"/>
  <p:tag name="KSO_WM_UNIT_FILL_TYPE" val="1"/>
  <p:tag name="KSO_WM_UNIT_TEXT_FILL_FORE_SCHEMECOLOR_INDEX" val="2"/>
  <p:tag name="KSO_WM_UNIT_TEXT_FILL_TYPE" val="1"/>
</p:tagLst>
</file>

<file path=ppt/tags/tag40.xml><?xml version="1.0" encoding="utf-8"?>
<p:tagLst xmlns:p="http://schemas.openxmlformats.org/presentationml/2006/main">
  <p:tag name="KSO_WM_TEMPLATE_CATEGORY" val="diagram"/>
  <p:tag name="KSO_WM_TEMPLATE_INDEX" val="20181958"/>
  <p:tag name="KSO_WM_TAG_VERSION" val="1.0"/>
  <p:tag name="KSO_WM_BEAUTIFY_FLAG" val="#wm#"/>
  <p:tag name="KSO_WM_UNIT_TYPE" val="l_i"/>
  <p:tag name="KSO_WM_UNIT_INDEX" val="1_39"/>
  <p:tag name="KSO_WM_UNIT_ID" val="diagram20181958_2*l_i*1_39"/>
  <p:tag name="KSO_WM_UNIT_LAYERLEVEL" val="1_1"/>
  <p:tag name="KSO_WM_DIAGRAM_GROUP_CODE" val="l1-1"/>
  <p:tag name="KSO_WM_UNIT_TEXT_FILL_FORE_SCHEMECOLOR_INDEX" val="13"/>
  <p:tag name="KSO_WM_UNIT_TEXT_FILL_TYPE" val="1"/>
</p:tagLst>
</file>

<file path=ppt/tags/tag41.xml><?xml version="1.0" encoding="utf-8"?>
<p:tagLst xmlns:p="http://schemas.openxmlformats.org/presentationml/2006/main">
  <p:tag name="KSO_WM_TEMPLATE_CATEGORY" val="diagram"/>
  <p:tag name="KSO_WM_TEMPLATE_INDEX" val="20181958"/>
  <p:tag name="KSO_WM_TAG_VERSION" val="1.0"/>
  <p:tag name="KSO_WM_BEAUTIFY_FLAG" val="#wm#"/>
  <p:tag name="KSO_WM_UNIT_TYPE" val="l_i"/>
  <p:tag name="KSO_WM_UNIT_INDEX" val="1_40"/>
  <p:tag name="KSO_WM_UNIT_ID" val="diagram20181958_2*l_i*1_40"/>
  <p:tag name="KSO_WM_UNIT_LAYERLEVEL" val="1_1"/>
  <p:tag name="KSO_WM_DIAGRAM_GROUP_CODE" val="l1-1"/>
  <p:tag name="KSO_WM_UNIT_TEXT_FILL_FORE_SCHEMECOLOR_INDEX" val="13"/>
  <p:tag name="KSO_WM_UNIT_TEXT_FILL_TYPE" val="1"/>
</p:tagLst>
</file>

<file path=ppt/tags/tag42.xml><?xml version="1.0" encoding="utf-8"?>
<p:tagLst xmlns:p="http://schemas.openxmlformats.org/presentationml/2006/main">
  <p:tag name="KSO_WM_TEMPLATE_CATEGORY" val="diagram"/>
  <p:tag name="KSO_WM_TEMPLATE_INDEX" val="20181958"/>
  <p:tag name="KSO_WM_TAG_VERSION" val="1.0"/>
  <p:tag name="KSO_WM_BEAUTIFY_FLAG" val="#wm#"/>
  <p:tag name="KSO_WM_UNIT_TYPE" val="l_i"/>
  <p:tag name="KSO_WM_UNIT_INDEX" val="1_41"/>
  <p:tag name="KSO_WM_UNIT_ID" val="diagram20181958_2*l_i*1_41"/>
  <p:tag name="KSO_WM_UNIT_LAYERLEVEL" val="1_1"/>
  <p:tag name="KSO_WM_DIAGRAM_GROUP_CODE" val="l1-1"/>
  <p:tag name="KSO_WM_UNIT_TEXT_FILL_FORE_SCHEMECOLOR_INDEX" val="13"/>
  <p:tag name="KSO_WM_UNIT_TEXT_FILL_TYPE" val="1"/>
</p:tagLst>
</file>

<file path=ppt/tags/tag43.xml><?xml version="1.0" encoding="utf-8"?>
<p:tagLst xmlns:p="http://schemas.openxmlformats.org/presentationml/2006/main">
  <p:tag name="KSO_WM_TEMPLATE_CATEGORY" val="diagram"/>
  <p:tag name="KSO_WM_TEMPLATE_INDEX" val="20181958"/>
  <p:tag name="KSO_WM_TAG_VERSION" val="1.0"/>
  <p:tag name="KSO_WM_BEAUTIFY_FLAG" val="#wm#"/>
  <p:tag name="KSO_WM_UNIT_TYPE" val="l_i"/>
  <p:tag name="KSO_WM_UNIT_INDEX" val="1_42"/>
  <p:tag name="KSO_WM_UNIT_ID" val="diagram20181958_2*l_i*1_42"/>
  <p:tag name="KSO_WM_UNIT_LAYERLEVEL" val="1_1"/>
  <p:tag name="KSO_WM_DIAGRAM_GROUP_CODE" val="l1-1"/>
  <p:tag name="KSO_WM_UNIT_TEXT_FILL_FORE_SCHEMECOLOR_INDEX" val="13"/>
  <p:tag name="KSO_WM_UNIT_TEXT_FILL_TYPE" val="1"/>
</p:tagLst>
</file>

<file path=ppt/tags/tag44.xml><?xml version="1.0" encoding="utf-8"?>
<p:tagLst xmlns:p="http://schemas.openxmlformats.org/presentationml/2006/main">
  <p:tag name="KSO_WM_TEMPLATE_CATEGORY" val="diagram"/>
  <p:tag name="KSO_WM_TEMPLATE_INDEX" val="20181958"/>
  <p:tag name="KSO_WM_TAG_VERSION" val="1.0"/>
  <p:tag name="KSO_WM_BEAUTIFY_FLAG" val="#wm#"/>
  <p:tag name="KSO_WM_UNIT_TYPE" val="l_i"/>
  <p:tag name="KSO_WM_UNIT_INDEX" val="1_43"/>
  <p:tag name="KSO_WM_UNIT_ID" val="diagram20181958_2*l_i*1_43"/>
  <p:tag name="KSO_WM_UNIT_LAYERLEVEL" val="1_1"/>
  <p:tag name="KSO_WM_DIAGRAM_GROUP_CODE" val="l1-1"/>
  <p:tag name="KSO_WM_UNIT_TEXT_FILL_FORE_SCHEMECOLOR_INDEX" val="13"/>
  <p:tag name="KSO_WM_UNIT_TEXT_FILL_TYPE" val="1"/>
</p:tagLst>
</file>

<file path=ppt/tags/tag45.xml><?xml version="1.0" encoding="utf-8"?>
<p:tagLst xmlns:p="http://schemas.openxmlformats.org/presentationml/2006/main">
  <p:tag name="KSO_WM_TEMPLATE_CATEGORY" val="diagram"/>
  <p:tag name="KSO_WM_TEMPLATE_INDEX" val="20181958"/>
  <p:tag name="KSO_WM_TAG_VERSION" val="1.0"/>
  <p:tag name="KSO_WM_BEAUTIFY_FLAG" val="#wm#"/>
  <p:tag name="KSO_WM_UNIT_TYPE" val="l_i"/>
  <p:tag name="KSO_WM_UNIT_INDEX" val="1_44"/>
  <p:tag name="KSO_WM_UNIT_ID" val="diagram20181958_2*l_i*1_44"/>
  <p:tag name="KSO_WM_UNIT_LAYERLEVEL" val="1_1"/>
  <p:tag name="KSO_WM_DIAGRAM_GROUP_CODE" val="l1-1"/>
  <p:tag name="KSO_WM_UNIT_TEXT_FILL_FORE_SCHEMECOLOR_INDEX" val="13"/>
  <p:tag name="KSO_WM_UNIT_TEXT_FILL_TYPE" val="1"/>
</p:tagLst>
</file>

<file path=ppt/tags/tag46.xml><?xml version="1.0" encoding="utf-8"?>
<p:tagLst xmlns:p="http://schemas.openxmlformats.org/presentationml/2006/main">
  <p:tag name="KSO_WM_TEMPLATE_CATEGORY" val="diagram"/>
  <p:tag name="KSO_WM_TEMPLATE_INDEX" val="20181958"/>
  <p:tag name="KSO_WM_TAG_VERSION" val="1.0"/>
  <p:tag name="KSO_WM_BEAUTIFY_FLAG" val="#wm#"/>
  <p:tag name="KSO_WM_UNIT_TYPE" val="l_i"/>
  <p:tag name="KSO_WM_UNIT_INDEX" val="1_45"/>
  <p:tag name="KSO_WM_UNIT_ID" val="diagram20181958_2*l_i*1_45"/>
  <p:tag name="KSO_WM_UNIT_LAYERLEVEL" val="1_1"/>
  <p:tag name="KSO_WM_DIAGRAM_GROUP_CODE" val="l1-1"/>
  <p:tag name="KSO_WM_UNIT_TEXT_FILL_FORE_SCHEMECOLOR_INDEX" val="13"/>
  <p:tag name="KSO_WM_UNIT_TEXT_FILL_TYPE" val="1"/>
</p:tagLst>
</file>

<file path=ppt/tags/tag47.xml><?xml version="1.0" encoding="utf-8"?>
<p:tagLst xmlns:p="http://schemas.openxmlformats.org/presentationml/2006/main">
  <p:tag name="KSO_WM_TEMPLATE_CATEGORY" val="diagram"/>
  <p:tag name="KSO_WM_TEMPLATE_INDEX" val="20181958"/>
  <p:tag name="KSO_WM_TAG_VERSION" val="1.0"/>
  <p:tag name="KSO_WM_BEAUTIFY_FLAG" val="#wm#"/>
  <p:tag name="KSO_WM_UNIT_TYPE" val="l_i"/>
  <p:tag name="KSO_WM_UNIT_INDEX" val="1_46"/>
  <p:tag name="KSO_WM_UNIT_ID" val="diagram20181958_2*l_i*1_46"/>
  <p:tag name="KSO_WM_UNIT_LAYERLEVEL" val="1_1"/>
  <p:tag name="KSO_WM_DIAGRAM_GROUP_CODE" val="l1-1"/>
  <p:tag name="KSO_WM_UNIT_TEXT_FILL_FORE_SCHEMECOLOR_INDEX" val="13"/>
  <p:tag name="KSO_WM_UNIT_TEXT_FILL_TYPE" val="1"/>
</p:tagLst>
</file>

<file path=ppt/tags/tag48.xml><?xml version="1.0" encoding="utf-8"?>
<p:tagLst xmlns:p="http://schemas.openxmlformats.org/presentationml/2006/main">
  <p:tag name="KSO_WM_TEMPLATE_CATEGORY" val="diagram"/>
  <p:tag name="KSO_WM_TEMPLATE_INDEX" val="20181958"/>
  <p:tag name="KSO_WM_TAG_VERSION" val="1.0"/>
  <p:tag name="KSO_WM_BEAUTIFY_FLAG" val="#wm#"/>
  <p:tag name="KSO_WM_UNIT_TYPE" val="l_i"/>
  <p:tag name="KSO_WM_UNIT_INDEX" val="1_47"/>
  <p:tag name="KSO_WM_UNIT_ID" val="diagram20181958_2*l_i*1_47"/>
  <p:tag name="KSO_WM_UNIT_LAYERLEVEL" val="1_1"/>
  <p:tag name="KSO_WM_DIAGRAM_GROUP_CODE" val="l1-1"/>
  <p:tag name="KSO_WM_UNIT_TEXT_FILL_FORE_SCHEMECOLOR_INDEX" val="13"/>
  <p:tag name="KSO_WM_UNIT_TEXT_FILL_TYPE" val="1"/>
</p:tagLst>
</file>

<file path=ppt/tags/tag49.xml><?xml version="1.0" encoding="utf-8"?>
<p:tagLst xmlns:p="http://schemas.openxmlformats.org/presentationml/2006/main">
  <p:tag name="KSO_WM_TEMPLATE_CATEGORY" val="diagram"/>
  <p:tag name="KSO_WM_TEMPLATE_INDEX" val="20181958"/>
  <p:tag name="KSO_WM_TAG_VERSION" val="1.0"/>
  <p:tag name="KSO_WM_BEAUTIFY_FLAG" val="#wm#"/>
  <p:tag name="KSO_WM_UNIT_TYPE" val="l_i"/>
  <p:tag name="KSO_WM_UNIT_INDEX" val="1_48"/>
  <p:tag name="KSO_WM_UNIT_ID" val="diagram20181958_2*l_i*1_48"/>
  <p:tag name="KSO_WM_UNIT_LAYERLEVEL" val="1_1"/>
  <p:tag name="KSO_WM_DIAGRAM_GROUP_CODE" val="l1-1"/>
  <p:tag name="KSO_WM_UNIT_TEXT_FILL_FORE_SCHEMECOLOR_INDEX" val="13"/>
  <p:tag name="KSO_WM_UNIT_TEXT_FILL_TYPE" val="1"/>
</p:tagLst>
</file>

<file path=ppt/tags/tag5.xml><?xml version="1.0" encoding="utf-8"?>
<p:tagLst xmlns:p="http://schemas.openxmlformats.org/presentationml/2006/main">
  <p:tag name="KSO_WM_TEMPLATE_CATEGORY" val="diagram"/>
  <p:tag name="KSO_WM_TEMPLATE_INDEX" val="20181958"/>
  <p:tag name="KSO_WM_TAG_VERSION" val="1.0"/>
  <p:tag name="KSO_WM_BEAUTIFY_FLAG" val="#wm#"/>
  <p:tag name="KSO_WM_UNIT_TYPE" val="l_i"/>
  <p:tag name="KSO_WM_UNIT_INDEX" val="1_4"/>
  <p:tag name="KSO_WM_UNIT_ID" val="diagram20181958_2*l_i*1_4"/>
  <p:tag name="KSO_WM_UNIT_LAYERLEVEL" val="1_1"/>
  <p:tag name="KSO_WM_DIAGRAM_GROUP_CODE" val="l1-1"/>
  <p:tag name="KSO_WM_UNIT_FILL_FORE_SCHEMECOLOR_INDEX" val="13"/>
  <p:tag name="KSO_WM_UNIT_FILL_TYPE" val="1"/>
  <p:tag name="KSO_WM_UNIT_TEXT_FILL_FORE_SCHEMECOLOR_INDEX" val="2"/>
  <p:tag name="KSO_WM_UNIT_TEXT_FILL_TYPE" val="1"/>
</p:tagLst>
</file>

<file path=ppt/tags/tag50.xml><?xml version="1.0" encoding="utf-8"?>
<p:tagLst xmlns:p="http://schemas.openxmlformats.org/presentationml/2006/main">
  <p:tag name="KSO_WM_TEMPLATE_CATEGORY" val="diagram"/>
  <p:tag name="KSO_WM_TEMPLATE_INDEX" val="20181958"/>
  <p:tag name="KSO_WM_TAG_VERSION" val="1.0"/>
  <p:tag name="KSO_WM_BEAUTIFY_FLAG" val="#wm#"/>
  <p:tag name="KSO_WM_UNIT_TYPE" val="l_i"/>
  <p:tag name="KSO_WM_UNIT_INDEX" val="1_49"/>
  <p:tag name="KSO_WM_UNIT_ID" val="diagram20181958_2*l_i*1_49"/>
  <p:tag name="KSO_WM_UNIT_LAYERLEVEL" val="1_1"/>
  <p:tag name="KSO_WM_DIAGRAM_GROUP_CODE" val="l1-1"/>
  <p:tag name="KSO_WM_UNIT_TEXT_FILL_FORE_SCHEMECOLOR_INDEX" val="13"/>
  <p:tag name="KSO_WM_UNIT_TEXT_FILL_TYPE" val="1"/>
</p:tagLst>
</file>

<file path=ppt/tags/tag51.xml><?xml version="1.0" encoding="utf-8"?>
<p:tagLst xmlns:p="http://schemas.openxmlformats.org/presentationml/2006/main">
  <p:tag name="KSO_WM_TEMPLATE_CATEGORY" val="diagram"/>
  <p:tag name="KSO_WM_TEMPLATE_INDEX" val="20181958"/>
  <p:tag name="KSO_WM_TAG_VERSION" val="1.0"/>
  <p:tag name="KSO_WM_BEAUTIFY_FLAG" val="#wm#"/>
  <p:tag name="KSO_WM_UNIT_TYPE" val="l_i"/>
  <p:tag name="KSO_WM_UNIT_INDEX" val="1_50"/>
  <p:tag name="KSO_WM_UNIT_ID" val="diagram20181958_2*l_i*1_50"/>
  <p:tag name="KSO_WM_UNIT_LAYERLEVEL" val="1_1"/>
  <p:tag name="KSO_WM_DIAGRAM_GROUP_CODE" val="l1-1"/>
  <p:tag name="KSO_WM_UNIT_TEXT_FILL_FORE_SCHEMECOLOR_INDEX" val="13"/>
  <p:tag name="KSO_WM_UNIT_TEXT_FILL_TYPE" val="1"/>
</p:tagLst>
</file>

<file path=ppt/tags/tag52.xml><?xml version="1.0" encoding="utf-8"?>
<p:tagLst xmlns:p="http://schemas.openxmlformats.org/presentationml/2006/main">
  <p:tag name="KSO_WM_TEMPLATE_CATEGORY" val="diagram"/>
  <p:tag name="KSO_WM_TEMPLATE_INDEX" val="20181958"/>
  <p:tag name="KSO_WM_TAG_VERSION" val="1.0"/>
  <p:tag name="KSO_WM_BEAUTIFY_FLAG" val="#wm#"/>
  <p:tag name="KSO_WM_UNIT_TYPE" val="l_i"/>
  <p:tag name="KSO_WM_UNIT_INDEX" val="1_51"/>
  <p:tag name="KSO_WM_UNIT_ID" val="diagram20181958_2*l_i*1_51"/>
  <p:tag name="KSO_WM_UNIT_LAYERLEVEL" val="1_1"/>
  <p:tag name="KSO_WM_DIAGRAM_GROUP_CODE" val="l1-1"/>
  <p:tag name="KSO_WM_UNIT_TEXT_FILL_FORE_SCHEMECOLOR_INDEX" val="13"/>
  <p:tag name="KSO_WM_UNIT_TEXT_FILL_TYPE" val="1"/>
</p:tagLst>
</file>

<file path=ppt/tags/tag53.xml><?xml version="1.0" encoding="utf-8"?>
<p:tagLst xmlns:p="http://schemas.openxmlformats.org/presentationml/2006/main">
  <p:tag name="KSO_WM_TEMPLATE_CATEGORY" val="diagram"/>
  <p:tag name="KSO_WM_TEMPLATE_INDEX" val="20181958"/>
  <p:tag name="KSO_WM_TAG_VERSION" val="1.0"/>
  <p:tag name="KSO_WM_BEAUTIFY_FLAG" val="#wm#"/>
  <p:tag name="KSO_WM_UNIT_TYPE" val="l_i"/>
  <p:tag name="KSO_WM_UNIT_INDEX" val="1_52"/>
  <p:tag name="KSO_WM_UNIT_ID" val="diagram20181958_2*l_i*1_52"/>
  <p:tag name="KSO_WM_UNIT_LAYERLEVEL" val="1_1"/>
  <p:tag name="KSO_WM_DIAGRAM_GROUP_CODE" val="l1-1"/>
  <p:tag name="KSO_WM_UNIT_TEXT_FILL_FORE_SCHEMECOLOR_INDEX" val="13"/>
  <p:tag name="KSO_WM_UNIT_TEXT_FILL_TYPE" val="1"/>
</p:tagLst>
</file>

<file path=ppt/tags/tag54.xml><?xml version="1.0" encoding="utf-8"?>
<p:tagLst xmlns:p="http://schemas.openxmlformats.org/presentationml/2006/main">
  <p:tag name="KSO_WM_TEMPLATE_CATEGORY" val="diagram"/>
  <p:tag name="KSO_WM_TEMPLATE_INDEX" val="20181958"/>
  <p:tag name="KSO_WM_TAG_VERSION" val="1.0"/>
  <p:tag name="KSO_WM_BEAUTIFY_FLAG" val="#wm#"/>
  <p:tag name="KSO_WM_UNIT_TYPE" val="l_i"/>
  <p:tag name="KSO_WM_UNIT_INDEX" val="1_53"/>
  <p:tag name="KSO_WM_UNIT_ID" val="diagram20181958_2*l_i*1_53"/>
  <p:tag name="KSO_WM_UNIT_LAYERLEVEL" val="1_1"/>
  <p:tag name="KSO_WM_DIAGRAM_GROUP_CODE" val="l1-1"/>
  <p:tag name="KSO_WM_UNIT_TEXT_FILL_FORE_SCHEMECOLOR_INDEX" val="13"/>
  <p:tag name="KSO_WM_UNIT_TEXT_FILL_TYPE" val="1"/>
</p:tagLst>
</file>

<file path=ppt/tags/tag55.xml><?xml version="1.0" encoding="utf-8"?>
<p:tagLst xmlns:p="http://schemas.openxmlformats.org/presentationml/2006/main">
  <p:tag name="KSO_WM_TEMPLATE_CATEGORY" val="diagram"/>
  <p:tag name="KSO_WM_TEMPLATE_INDEX" val="20181958"/>
  <p:tag name="KSO_WM_TAG_VERSION" val="1.0"/>
  <p:tag name="KSO_WM_BEAUTIFY_FLAG" val="#wm#"/>
  <p:tag name="KSO_WM_UNIT_TYPE" val="l_i"/>
  <p:tag name="KSO_WM_UNIT_INDEX" val="1_54"/>
  <p:tag name="KSO_WM_UNIT_ID" val="diagram20181958_2*l_i*1_54"/>
  <p:tag name="KSO_WM_UNIT_LAYERLEVEL" val="1_1"/>
  <p:tag name="KSO_WM_DIAGRAM_GROUP_CODE" val="l1-1"/>
  <p:tag name="KSO_WM_UNIT_TEXT_FILL_FORE_SCHEMECOLOR_INDEX" val="13"/>
  <p:tag name="KSO_WM_UNIT_TEXT_FILL_TYPE" val="1"/>
</p:tagLst>
</file>

<file path=ppt/tags/tag56.xml><?xml version="1.0" encoding="utf-8"?>
<p:tagLst xmlns:p="http://schemas.openxmlformats.org/presentationml/2006/main">
  <p:tag name="KSO_WM_TEMPLATE_CATEGORY" val="diagram"/>
  <p:tag name="KSO_WM_TEMPLATE_INDEX" val="20181958"/>
  <p:tag name="KSO_WM_TAG_VERSION" val="1.0"/>
  <p:tag name="KSO_WM_BEAUTIFY_FLAG" val="#wm#"/>
  <p:tag name="KSO_WM_UNIT_TYPE" val="l_i"/>
  <p:tag name="KSO_WM_UNIT_INDEX" val="1_55"/>
  <p:tag name="KSO_WM_UNIT_ID" val="diagram20181958_2*l_i*1_55"/>
  <p:tag name="KSO_WM_UNIT_LAYERLEVEL" val="1_1"/>
  <p:tag name="KSO_WM_DIAGRAM_GROUP_CODE" val="l1-1"/>
  <p:tag name="KSO_WM_UNIT_TEXT_FILL_FORE_SCHEMECOLOR_INDEX" val="13"/>
  <p:tag name="KSO_WM_UNIT_TEXT_FILL_TYPE" val="1"/>
</p:tagLst>
</file>

<file path=ppt/tags/tag57.xml><?xml version="1.0" encoding="utf-8"?>
<p:tagLst xmlns:p="http://schemas.openxmlformats.org/presentationml/2006/main">
  <p:tag name="KSO_WM_TEMPLATE_CATEGORY" val="diagram"/>
  <p:tag name="KSO_WM_TEMPLATE_INDEX" val="20181958"/>
  <p:tag name="KSO_WM_TAG_VERSION" val="1.0"/>
  <p:tag name="KSO_WM_BEAUTIFY_FLAG" val="#wm#"/>
  <p:tag name="KSO_WM_UNIT_TYPE" val="l_i"/>
  <p:tag name="KSO_WM_UNIT_INDEX" val="1_56"/>
  <p:tag name="KSO_WM_UNIT_ID" val="diagram20181958_2*l_i*1_56"/>
  <p:tag name="KSO_WM_UNIT_LAYERLEVEL" val="1_1"/>
  <p:tag name="KSO_WM_DIAGRAM_GROUP_CODE" val="l1-1"/>
  <p:tag name="KSO_WM_UNIT_TEXT_FILL_FORE_SCHEMECOLOR_INDEX" val="13"/>
  <p:tag name="KSO_WM_UNIT_TEXT_FILL_TYPE" val="1"/>
</p:tagLst>
</file>

<file path=ppt/tags/tag58.xml><?xml version="1.0" encoding="utf-8"?>
<p:tagLst xmlns:p="http://schemas.openxmlformats.org/presentationml/2006/main">
  <p:tag name="KSO_WM_TEMPLATE_CATEGORY" val="diagram"/>
  <p:tag name="KSO_WM_TEMPLATE_INDEX" val="20181958"/>
  <p:tag name="KSO_WM_TAG_VERSION" val="1.0"/>
  <p:tag name="KSO_WM_BEAUTIFY_FLAG" val="#wm#"/>
  <p:tag name="KSO_WM_UNIT_TYPE" val="l_i"/>
  <p:tag name="KSO_WM_UNIT_INDEX" val="1_57"/>
  <p:tag name="KSO_WM_UNIT_ID" val="diagram20181958_2*l_i*1_57"/>
  <p:tag name="KSO_WM_UNIT_LAYERLEVEL" val="1_1"/>
  <p:tag name="KSO_WM_DIAGRAM_GROUP_CODE" val="l1-1"/>
  <p:tag name="KSO_WM_UNIT_TEXT_FILL_FORE_SCHEMECOLOR_INDEX" val="13"/>
  <p:tag name="KSO_WM_UNIT_TEXT_FILL_TYPE" val="1"/>
</p:tagLst>
</file>

<file path=ppt/tags/tag59.xml><?xml version="1.0" encoding="utf-8"?>
<p:tagLst xmlns:p="http://schemas.openxmlformats.org/presentationml/2006/main">
  <p:tag name="KSO_WM_TEMPLATE_CATEGORY" val="diagram"/>
  <p:tag name="KSO_WM_TEMPLATE_INDEX" val="20181958"/>
  <p:tag name="KSO_WM_TAG_VERSION" val="1.0"/>
  <p:tag name="KSO_WM_BEAUTIFY_FLAG" val="#wm#"/>
  <p:tag name="KSO_WM_UNIT_TYPE" val="l_i"/>
  <p:tag name="KSO_WM_UNIT_INDEX" val="1_58"/>
  <p:tag name="KSO_WM_UNIT_ID" val="diagram20181958_2*l_i*1_58"/>
  <p:tag name="KSO_WM_UNIT_LAYERLEVEL" val="1_1"/>
  <p:tag name="KSO_WM_DIAGRAM_GROUP_CODE" val="l1-1"/>
  <p:tag name="KSO_WM_UNIT_TEXT_FILL_FORE_SCHEMECOLOR_INDEX" val="13"/>
  <p:tag name="KSO_WM_UNIT_TEXT_FILL_TYPE" val="1"/>
</p:tagLst>
</file>

<file path=ppt/tags/tag6.xml><?xml version="1.0" encoding="utf-8"?>
<p:tagLst xmlns:p="http://schemas.openxmlformats.org/presentationml/2006/main">
  <p:tag name="KSO_WM_TEMPLATE_CATEGORY" val="diagram"/>
  <p:tag name="KSO_WM_TEMPLATE_INDEX" val="20181958"/>
  <p:tag name="KSO_WM_TAG_VERSION" val="1.0"/>
  <p:tag name="KSO_WM_BEAUTIFY_FLAG" val="#wm#"/>
  <p:tag name="KSO_WM_UNIT_TYPE" val="l_i"/>
  <p:tag name="KSO_WM_UNIT_INDEX" val="1_5"/>
  <p:tag name="KSO_WM_UNIT_ID" val="diagram20181958_2*l_i*1_5"/>
  <p:tag name="KSO_WM_UNIT_LAYERLEVEL" val="1_1"/>
  <p:tag name="KSO_WM_DIAGRAM_GROUP_CODE" val="l1-1"/>
  <p:tag name="KSO_WM_UNIT_FILL_FORE_SCHEMECOLOR_INDEX" val="13"/>
  <p:tag name="KSO_WM_UNIT_FILL_TYPE" val="1"/>
  <p:tag name="KSO_WM_UNIT_TEXT_FILL_FORE_SCHEMECOLOR_INDEX" val="13"/>
  <p:tag name="KSO_WM_UNIT_TEXT_FILL_TYPE" val="1"/>
</p:tagLst>
</file>

<file path=ppt/tags/tag60.xml><?xml version="1.0" encoding="utf-8"?>
<p:tagLst xmlns:p="http://schemas.openxmlformats.org/presentationml/2006/main">
  <p:tag name="KSO_WM_TEMPLATE_CATEGORY" val="diagram"/>
  <p:tag name="KSO_WM_TEMPLATE_INDEX" val="20181958"/>
  <p:tag name="KSO_WM_TAG_VERSION" val="1.0"/>
  <p:tag name="KSO_WM_BEAUTIFY_FLAG" val="#wm#"/>
  <p:tag name="KSO_WM_UNIT_TYPE" val="l_i"/>
  <p:tag name="KSO_WM_UNIT_INDEX" val="1_59"/>
  <p:tag name="KSO_WM_UNIT_ID" val="diagram20181958_2*l_i*1_59"/>
  <p:tag name="KSO_WM_UNIT_LAYERLEVEL" val="1_1"/>
  <p:tag name="KSO_WM_DIAGRAM_GROUP_CODE" val="l1-1"/>
  <p:tag name="KSO_WM_UNIT_TEXT_FILL_FORE_SCHEMECOLOR_INDEX" val="13"/>
  <p:tag name="KSO_WM_UNIT_TEXT_FILL_TYPE" val="1"/>
</p:tagLst>
</file>

<file path=ppt/tags/tag61.xml><?xml version="1.0" encoding="utf-8"?>
<p:tagLst xmlns:p="http://schemas.openxmlformats.org/presentationml/2006/main">
  <p:tag name="KSO_WM_TEMPLATE_CATEGORY" val="diagram"/>
  <p:tag name="KSO_WM_TEMPLATE_INDEX" val="20181958"/>
  <p:tag name="KSO_WM_TAG_VERSION" val="1.0"/>
  <p:tag name="KSO_WM_BEAUTIFY_FLAG" val="#wm#"/>
  <p:tag name="KSO_WM_UNIT_TYPE" val="l_i"/>
  <p:tag name="KSO_WM_UNIT_INDEX" val="1_60"/>
  <p:tag name="KSO_WM_UNIT_ID" val="diagram20181958_2*l_i*1_60"/>
  <p:tag name="KSO_WM_UNIT_LAYERLEVEL" val="1_1"/>
  <p:tag name="KSO_WM_DIAGRAM_GROUP_CODE" val="l1-1"/>
  <p:tag name="KSO_WM_UNIT_TEXT_FILL_FORE_SCHEMECOLOR_INDEX" val="13"/>
  <p:tag name="KSO_WM_UNIT_TEXT_FILL_TYPE" val="1"/>
</p:tagLst>
</file>

<file path=ppt/tags/tag62.xml><?xml version="1.0" encoding="utf-8"?>
<p:tagLst xmlns:p="http://schemas.openxmlformats.org/presentationml/2006/main">
  <p:tag name="KSO_WM_TEMPLATE_CATEGORY" val="diagram"/>
  <p:tag name="KSO_WM_TEMPLATE_INDEX" val="20181958"/>
  <p:tag name="KSO_WM_TAG_VERSION" val="1.0"/>
  <p:tag name="KSO_WM_BEAUTIFY_FLAG" val="#wm#"/>
  <p:tag name="KSO_WM_UNIT_TYPE" val="l_i"/>
  <p:tag name="KSO_WM_UNIT_INDEX" val="1_61"/>
  <p:tag name="KSO_WM_UNIT_ID" val="diagram20181958_2*l_i*1_61"/>
  <p:tag name="KSO_WM_UNIT_LAYERLEVEL" val="1_1"/>
  <p:tag name="KSO_WM_DIAGRAM_GROUP_CODE" val="l1-1"/>
  <p:tag name="KSO_WM_UNIT_TEXT_FILL_FORE_SCHEMECOLOR_INDEX" val="13"/>
  <p:tag name="KSO_WM_UNIT_TEXT_FILL_TYPE" val="1"/>
</p:tagLst>
</file>

<file path=ppt/tags/tag63.xml><?xml version="1.0" encoding="utf-8"?>
<p:tagLst xmlns:p="http://schemas.openxmlformats.org/presentationml/2006/main">
  <p:tag name="KSO_WM_TEMPLATE_CATEGORY" val="diagram"/>
  <p:tag name="KSO_WM_TEMPLATE_INDEX" val="20181958"/>
  <p:tag name="KSO_WM_TAG_VERSION" val="1.0"/>
  <p:tag name="KSO_WM_BEAUTIFY_FLAG" val="#wm#"/>
  <p:tag name="KSO_WM_UNIT_TYPE" val="l_i"/>
  <p:tag name="KSO_WM_UNIT_INDEX" val="1_62"/>
  <p:tag name="KSO_WM_UNIT_ID" val="diagram20181958_2*l_i*1_62"/>
  <p:tag name="KSO_WM_UNIT_LAYERLEVEL" val="1_1"/>
  <p:tag name="KSO_WM_DIAGRAM_GROUP_CODE" val="l1-1"/>
  <p:tag name="KSO_WM_UNIT_TEXT_FILL_FORE_SCHEMECOLOR_INDEX" val="13"/>
  <p:tag name="KSO_WM_UNIT_TEXT_FILL_TYPE" val="1"/>
</p:tagLst>
</file>

<file path=ppt/tags/tag64.xml><?xml version="1.0" encoding="utf-8"?>
<p:tagLst xmlns:p="http://schemas.openxmlformats.org/presentationml/2006/main">
  <p:tag name="KSO_WM_TEMPLATE_CATEGORY" val="diagram"/>
  <p:tag name="KSO_WM_TEMPLATE_INDEX" val="20181958"/>
  <p:tag name="KSO_WM_TAG_VERSION" val="1.0"/>
  <p:tag name="KSO_WM_BEAUTIFY_FLAG" val="#wm#"/>
  <p:tag name="KSO_WM_UNIT_TYPE" val="l_i"/>
  <p:tag name="KSO_WM_UNIT_INDEX" val="1_63"/>
  <p:tag name="KSO_WM_UNIT_ID" val="diagram20181958_2*l_i*1_63"/>
  <p:tag name="KSO_WM_UNIT_LAYERLEVEL" val="1_1"/>
  <p:tag name="KSO_WM_DIAGRAM_GROUP_CODE" val="l1-1"/>
  <p:tag name="KSO_WM_UNIT_TEXT_FILL_FORE_SCHEMECOLOR_INDEX" val="13"/>
  <p:tag name="KSO_WM_UNIT_TEXT_FILL_TYPE" val="1"/>
</p:tagLst>
</file>

<file path=ppt/tags/tag65.xml><?xml version="1.0" encoding="utf-8"?>
<p:tagLst xmlns:p="http://schemas.openxmlformats.org/presentationml/2006/main">
  <p:tag name="KSO_WM_TEMPLATE_CATEGORY" val="diagram"/>
  <p:tag name="KSO_WM_TEMPLATE_INDEX" val="20181958"/>
  <p:tag name="KSO_WM_TAG_VERSION" val="1.0"/>
  <p:tag name="KSO_WM_BEAUTIFY_FLAG" val="#wm#"/>
  <p:tag name="KSO_WM_UNIT_TYPE" val="l_i"/>
  <p:tag name="KSO_WM_UNIT_INDEX" val="1_64"/>
  <p:tag name="KSO_WM_UNIT_ID" val="diagram20181958_2*l_i*1_64"/>
  <p:tag name="KSO_WM_UNIT_LAYERLEVEL" val="1_1"/>
  <p:tag name="KSO_WM_DIAGRAM_GROUP_CODE" val="l1-1"/>
  <p:tag name="KSO_WM_UNIT_TEXT_FILL_FORE_SCHEMECOLOR_INDEX" val="13"/>
  <p:tag name="KSO_WM_UNIT_TEXT_FILL_TYPE" val="1"/>
</p:tagLst>
</file>

<file path=ppt/tags/tag66.xml><?xml version="1.0" encoding="utf-8"?>
<p:tagLst xmlns:p="http://schemas.openxmlformats.org/presentationml/2006/main">
  <p:tag name="KSO_WM_TEMPLATE_CATEGORY" val="diagram"/>
  <p:tag name="KSO_WM_TEMPLATE_INDEX" val="20181958"/>
  <p:tag name="KSO_WM_TAG_VERSION" val="1.0"/>
  <p:tag name="KSO_WM_BEAUTIFY_FLAG" val="#wm#"/>
  <p:tag name="KSO_WM_UNIT_TYPE" val="l_i"/>
  <p:tag name="KSO_WM_UNIT_INDEX" val="1_65"/>
  <p:tag name="KSO_WM_UNIT_ID" val="diagram20181958_2*l_i*1_65"/>
  <p:tag name="KSO_WM_UNIT_LAYERLEVEL" val="1_1"/>
  <p:tag name="KSO_WM_DIAGRAM_GROUP_CODE" val="l1-1"/>
  <p:tag name="KSO_WM_UNIT_TEXT_FILL_FORE_SCHEMECOLOR_INDEX" val="13"/>
  <p:tag name="KSO_WM_UNIT_TEXT_FILL_TYPE" val="1"/>
</p:tagLst>
</file>

<file path=ppt/tags/tag67.xml><?xml version="1.0" encoding="utf-8"?>
<p:tagLst xmlns:p="http://schemas.openxmlformats.org/presentationml/2006/main">
  <p:tag name="KSO_WM_TEMPLATE_CATEGORY" val="diagram"/>
  <p:tag name="KSO_WM_TEMPLATE_INDEX" val="20181958"/>
  <p:tag name="KSO_WM_TAG_VERSION" val="1.0"/>
  <p:tag name="KSO_WM_BEAUTIFY_FLAG" val="#wm#"/>
  <p:tag name="KSO_WM_UNIT_TYPE" val="l_i"/>
  <p:tag name="KSO_WM_UNIT_INDEX" val="1_66"/>
  <p:tag name="KSO_WM_UNIT_ID" val="diagram20181958_2*l_i*1_66"/>
  <p:tag name="KSO_WM_UNIT_LAYERLEVEL" val="1_1"/>
  <p:tag name="KSO_WM_DIAGRAM_GROUP_CODE" val="l1-1"/>
  <p:tag name="KSO_WM_UNIT_TEXT_FILL_FORE_SCHEMECOLOR_INDEX" val="13"/>
  <p:tag name="KSO_WM_UNIT_TEXT_FILL_TYPE" val="1"/>
</p:tagLst>
</file>

<file path=ppt/tags/tag68.xml><?xml version="1.0" encoding="utf-8"?>
<p:tagLst xmlns:p="http://schemas.openxmlformats.org/presentationml/2006/main">
  <p:tag name="KSO_WM_TEMPLATE_CATEGORY" val="diagram"/>
  <p:tag name="KSO_WM_TEMPLATE_INDEX" val="20181958"/>
  <p:tag name="KSO_WM_TAG_VERSION" val="1.0"/>
  <p:tag name="KSO_WM_BEAUTIFY_FLAG" val="#wm#"/>
  <p:tag name="KSO_WM_UNIT_TYPE" val="l_i"/>
  <p:tag name="KSO_WM_UNIT_INDEX" val="1_67"/>
  <p:tag name="KSO_WM_UNIT_ID" val="diagram20181958_2*l_i*1_67"/>
  <p:tag name="KSO_WM_UNIT_LAYERLEVEL" val="1_1"/>
  <p:tag name="KSO_WM_DIAGRAM_GROUP_CODE" val="l1-1"/>
  <p:tag name="KSO_WM_UNIT_TEXT_FILL_FORE_SCHEMECOLOR_INDEX" val="13"/>
  <p:tag name="KSO_WM_UNIT_TEXT_FILL_TYPE" val="1"/>
</p:tagLst>
</file>

<file path=ppt/tags/tag69.xml><?xml version="1.0" encoding="utf-8"?>
<p:tagLst xmlns:p="http://schemas.openxmlformats.org/presentationml/2006/main">
  <p:tag name="KSO_WM_TEMPLATE_CATEGORY" val="diagram"/>
  <p:tag name="KSO_WM_TEMPLATE_INDEX" val="20181958"/>
  <p:tag name="KSO_WM_TAG_VERSION" val="1.0"/>
  <p:tag name="KSO_WM_BEAUTIFY_FLAG" val="#wm#"/>
  <p:tag name="KSO_WM_UNIT_TYPE" val="l_i"/>
  <p:tag name="KSO_WM_UNIT_INDEX" val="1_68"/>
  <p:tag name="KSO_WM_UNIT_ID" val="diagram20181958_2*l_i*1_68"/>
  <p:tag name="KSO_WM_UNIT_LAYERLEVEL" val="1_1"/>
  <p:tag name="KSO_WM_DIAGRAM_GROUP_CODE" val="l1-1"/>
  <p:tag name="KSO_WM_UNIT_TEXT_FILL_FORE_SCHEMECOLOR_INDEX" val="13"/>
  <p:tag name="KSO_WM_UNIT_TEXT_FILL_TYPE" val="1"/>
</p:tagLst>
</file>

<file path=ppt/tags/tag7.xml><?xml version="1.0" encoding="utf-8"?>
<p:tagLst xmlns:p="http://schemas.openxmlformats.org/presentationml/2006/main">
  <p:tag name="KSO_WM_TEMPLATE_CATEGORY" val="diagram"/>
  <p:tag name="KSO_WM_TEMPLATE_INDEX" val="20181958"/>
  <p:tag name="KSO_WM_TAG_VERSION" val="1.0"/>
  <p:tag name="KSO_WM_BEAUTIFY_FLAG" val="#wm#"/>
  <p:tag name="KSO_WM_UNIT_TYPE" val="l_i"/>
  <p:tag name="KSO_WM_UNIT_INDEX" val="1_6"/>
  <p:tag name="KSO_WM_UNIT_ID" val="diagram20181958_2*l_i*1_6"/>
  <p:tag name="KSO_WM_UNIT_LAYERLEVEL" val="1_1"/>
  <p:tag name="KSO_WM_DIAGRAM_GROUP_CODE" val="l1-1"/>
  <p:tag name="KSO_WM_UNIT_FILL_FORE_SCHEMECOLOR_INDEX" val="13"/>
  <p:tag name="KSO_WM_UNIT_FILL_TYPE" val="1"/>
  <p:tag name="KSO_WM_UNIT_TEXT_FILL_FORE_SCHEMECOLOR_INDEX" val="2"/>
  <p:tag name="KSO_WM_UNIT_TEXT_FILL_TYPE" val="1"/>
</p:tagLst>
</file>

<file path=ppt/tags/tag70.xml><?xml version="1.0" encoding="utf-8"?>
<p:tagLst xmlns:p="http://schemas.openxmlformats.org/presentationml/2006/main">
  <p:tag name="KSO_WM_TEMPLATE_CATEGORY" val="diagram"/>
  <p:tag name="KSO_WM_TEMPLATE_INDEX" val="20181958"/>
  <p:tag name="KSO_WM_TAG_VERSION" val="1.0"/>
  <p:tag name="KSO_WM_BEAUTIFY_FLAG" val="#wm#"/>
  <p:tag name="KSO_WM_UNIT_TYPE" val="l_i"/>
  <p:tag name="KSO_WM_UNIT_INDEX" val="1_69"/>
  <p:tag name="KSO_WM_UNIT_ID" val="diagram20181958_2*l_i*1_69"/>
  <p:tag name="KSO_WM_UNIT_LAYERLEVEL" val="1_1"/>
  <p:tag name="KSO_WM_DIAGRAM_GROUP_CODE" val="l1-1"/>
  <p:tag name="KSO_WM_UNIT_TEXT_FILL_FORE_SCHEMECOLOR_INDEX" val="13"/>
  <p:tag name="KSO_WM_UNIT_TEXT_FILL_TYPE" val="1"/>
</p:tagLst>
</file>

<file path=ppt/tags/tag71.xml><?xml version="1.0" encoding="utf-8"?>
<p:tagLst xmlns:p="http://schemas.openxmlformats.org/presentationml/2006/main">
  <p:tag name="KSO_WM_TEMPLATE_CATEGORY" val="diagram"/>
  <p:tag name="KSO_WM_TEMPLATE_INDEX" val="20181958"/>
  <p:tag name="KSO_WM_TAG_VERSION" val="1.0"/>
  <p:tag name="KSO_WM_BEAUTIFY_FLAG" val="#wm#"/>
  <p:tag name="KSO_WM_UNIT_TYPE" val="l_i"/>
  <p:tag name="KSO_WM_UNIT_INDEX" val="1_70"/>
  <p:tag name="KSO_WM_UNIT_ID" val="diagram20181958_2*l_i*1_70"/>
  <p:tag name="KSO_WM_UNIT_LAYERLEVEL" val="1_1"/>
  <p:tag name="KSO_WM_DIAGRAM_GROUP_CODE" val="l1-1"/>
  <p:tag name="KSO_WM_UNIT_TEXT_FILL_FORE_SCHEMECOLOR_INDEX" val="13"/>
  <p:tag name="KSO_WM_UNIT_TEXT_FILL_TYPE" val="1"/>
</p:tagLst>
</file>

<file path=ppt/tags/tag72.xml><?xml version="1.0" encoding="utf-8"?>
<p:tagLst xmlns:p="http://schemas.openxmlformats.org/presentationml/2006/main">
  <p:tag name="KSO_WM_TEMPLATE_CATEGORY" val="diagram"/>
  <p:tag name="KSO_WM_TEMPLATE_INDEX" val="20181958"/>
  <p:tag name="KSO_WM_TAG_VERSION" val="1.0"/>
  <p:tag name="KSO_WM_BEAUTIFY_FLAG" val="#wm#"/>
  <p:tag name="KSO_WM_UNIT_TYPE" val="l_i"/>
  <p:tag name="KSO_WM_UNIT_INDEX" val="1_71"/>
  <p:tag name="KSO_WM_UNIT_ID" val="diagram20181958_2*l_i*1_71"/>
  <p:tag name="KSO_WM_UNIT_LAYERLEVEL" val="1_1"/>
  <p:tag name="KSO_WM_DIAGRAM_GROUP_CODE" val="l1-1"/>
  <p:tag name="KSO_WM_UNIT_TEXT_FILL_FORE_SCHEMECOLOR_INDEX" val="13"/>
  <p:tag name="KSO_WM_UNIT_TEXT_FILL_TYPE" val="1"/>
</p:tagLst>
</file>

<file path=ppt/tags/tag73.xml><?xml version="1.0" encoding="utf-8"?>
<p:tagLst xmlns:p="http://schemas.openxmlformats.org/presentationml/2006/main">
  <p:tag name="KSO_WM_TEMPLATE_CATEGORY" val="diagram"/>
  <p:tag name="KSO_WM_TEMPLATE_INDEX" val="20181958"/>
  <p:tag name="KSO_WM_TAG_VERSION" val="1.0"/>
  <p:tag name="KSO_WM_BEAUTIFY_FLAG" val="#wm#"/>
  <p:tag name="KSO_WM_UNIT_TYPE" val="l_i"/>
  <p:tag name="KSO_WM_UNIT_INDEX" val="1_72"/>
  <p:tag name="KSO_WM_UNIT_ID" val="diagram20181958_2*l_i*1_72"/>
  <p:tag name="KSO_WM_UNIT_LAYERLEVEL" val="1_1"/>
  <p:tag name="KSO_WM_DIAGRAM_GROUP_CODE" val="l1-1"/>
  <p:tag name="KSO_WM_UNIT_TEXT_FILL_FORE_SCHEMECOLOR_INDEX" val="13"/>
  <p:tag name="KSO_WM_UNIT_TEXT_FILL_TYPE" val="1"/>
</p:tagLst>
</file>

<file path=ppt/tags/tag74.xml><?xml version="1.0" encoding="utf-8"?>
<p:tagLst xmlns:p="http://schemas.openxmlformats.org/presentationml/2006/main">
  <p:tag name="KSO_WM_TEMPLATE_CATEGORY" val="diagram"/>
  <p:tag name="KSO_WM_TEMPLATE_INDEX" val="20181958"/>
  <p:tag name="KSO_WM_TAG_VERSION" val="1.0"/>
  <p:tag name="KSO_WM_BEAUTIFY_FLAG" val="#wm#"/>
  <p:tag name="KSO_WM_UNIT_TYPE" val="l_i"/>
  <p:tag name="KSO_WM_UNIT_INDEX" val="1_73"/>
  <p:tag name="KSO_WM_UNIT_ID" val="diagram20181958_2*l_i*1_73"/>
  <p:tag name="KSO_WM_UNIT_LAYERLEVEL" val="1_1"/>
  <p:tag name="KSO_WM_DIAGRAM_GROUP_CODE" val="l1-1"/>
  <p:tag name="KSO_WM_UNIT_TEXT_FILL_FORE_SCHEMECOLOR_INDEX" val="13"/>
  <p:tag name="KSO_WM_UNIT_TEXT_FILL_TYPE" val="1"/>
</p:tagLst>
</file>

<file path=ppt/tags/tag75.xml><?xml version="1.0" encoding="utf-8"?>
<p:tagLst xmlns:p="http://schemas.openxmlformats.org/presentationml/2006/main">
  <p:tag name="KSO_WM_TEMPLATE_CATEGORY" val="diagram"/>
  <p:tag name="KSO_WM_TEMPLATE_INDEX" val="20181958"/>
  <p:tag name="KSO_WM_TAG_VERSION" val="1.0"/>
  <p:tag name="KSO_WM_BEAUTIFY_FLAG" val="#wm#"/>
  <p:tag name="KSO_WM_UNIT_TYPE" val="l_i"/>
  <p:tag name="KSO_WM_UNIT_INDEX" val="1_74"/>
  <p:tag name="KSO_WM_UNIT_ID" val="diagram20181958_2*l_i*1_74"/>
  <p:tag name="KSO_WM_UNIT_LAYERLEVEL" val="1_1"/>
  <p:tag name="KSO_WM_DIAGRAM_GROUP_CODE" val="l1-1"/>
  <p:tag name="KSO_WM_UNIT_TEXT_FILL_FORE_SCHEMECOLOR_INDEX" val="13"/>
  <p:tag name="KSO_WM_UNIT_TEXT_FILL_TYPE" val="1"/>
</p:tagLst>
</file>

<file path=ppt/tags/tag76.xml><?xml version="1.0" encoding="utf-8"?>
<p:tagLst xmlns:p="http://schemas.openxmlformats.org/presentationml/2006/main">
  <p:tag name="KSO_WM_TEMPLATE_CATEGORY" val="diagram"/>
  <p:tag name="KSO_WM_TEMPLATE_INDEX" val="20181958"/>
  <p:tag name="KSO_WM_TAG_VERSION" val="1.0"/>
  <p:tag name="KSO_WM_BEAUTIFY_FLAG" val="#wm#"/>
  <p:tag name="KSO_WM_UNIT_TYPE" val="l_i"/>
  <p:tag name="KSO_WM_UNIT_INDEX" val="1_75"/>
  <p:tag name="KSO_WM_UNIT_ID" val="diagram20181958_2*l_i*1_75"/>
  <p:tag name="KSO_WM_UNIT_LAYERLEVEL" val="1_1"/>
  <p:tag name="KSO_WM_DIAGRAM_GROUP_CODE" val="l1-1"/>
  <p:tag name="KSO_WM_UNIT_TEXT_FILL_FORE_SCHEMECOLOR_INDEX" val="13"/>
  <p:tag name="KSO_WM_UNIT_TEXT_FILL_TYPE" val="1"/>
</p:tagLst>
</file>

<file path=ppt/tags/tag77.xml><?xml version="1.0" encoding="utf-8"?>
<p:tagLst xmlns:p="http://schemas.openxmlformats.org/presentationml/2006/main">
  <p:tag name="KSO_WM_TEMPLATE_CATEGORY" val="diagram"/>
  <p:tag name="KSO_WM_TEMPLATE_INDEX" val="20181958"/>
  <p:tag name="KSO_WM_TAG_VERSION" val="1.0"/>
  <p:tag name="KSO_WM_BEAUTIFY_FLAG" val="#wm#"/>
  <p:tag name="KSO_WM_UNIT_TYPE" val="l_i"/>
  <p:tag name="KSO_WM_UNIT_INDEX" val="1_76"/>
  <p:tag name="KSO_WM_UNIT_ID" val="diagram20181958_2*l_i*1_76"/>
  <p:tag name="KSO_WM_UNIT_LAYERLEVEL" val="1_1"/>
  <p:tag name="KSO_WM_DIAGRAM_GROUP_CODE" val="l1-1"/>
  <p:tag name="KSO_WM_UNIT_TEXT_FILL_FORE_SCHEMECOLOR_INDEX" val="13"/>
  <p:tag name="KSO_WM_UNIT_TEXT_FILL_TYPE" val="1"/>
</p:tagLst>
</file>

<file path=ppt/tags/tag78.xml><?xml version="1.0" encoding="utf-8"?>
<p:tagLst xmlns:p="http://schemas.openxmlformats.org/presentationml/2006/main">
  <p:tag name="KSO_WM_TEMPLATE_CATEGORY" val="diagram"/>
  <p:tag name="KSO_WM_TEMPLATE_INDEX" val="20181958"/>
  <p:tag name="KSO_WM_TAG_VERSION" val="1.0"/>
  <p:tag name="KSO_WM_BEAUTIFY_FLAG" val="#wm#"/>
  <p:tag name="KSO_WM_UNIT_TYPE" val="l_i"/>
  <p:tag name="KSO_WM_UNIT_INDEX" val="1_77"/>
  <p:tag name="KSO_WM_UNIT_ID" val="diagram20181958_2*l_i*1_77"/>
  <p:tag name="KSO_WM_UNIT_LAYERLEVEL" val="1_1"/>
  <p:tag name="KSO_WM_DIAGRAM_GROUP_CODE" val="l1-1"/>
  <p:tag name="KSO_WM_UNIT_TEXT_FILL_FORE_SCHEMECOLOR_INDEX" val="13"/>
  <p:tag name="KSO_WM_UNIT_TEXT_FILL_TYPE" val="1"/>
</p:tagLst>
</file>

<file path=ppt/tags/tag79.xml><?xml version="1.0" encoding="utf-8"?>
<p:tagLst xmlns:p="http://schemas.openxmlformats.org/presentationml/2006/main">
  <p:tag name="KSO_WM_TEMPLATE_CATEGORY" val="diagram"/>
  <p:tag name="KSO_WM_TEMPLATE_INDEX" val="20181958"/>
  <p:tag name="KSO_WM_TAG_VERSION" val="1.0"/>
  <p:tag name="KSO_WM_BEAUTIFY_FLAG" val="#wm#"/>
  <p:tag name="KSO_WM_UNIT_TYPE" val="l_i"/>
  <p:tag name="KSO_WM_UNIT_INDEX" val="1_78"/>
  <p:tag name="KSO_WM_UNIT_ID" val="diagram20181958_2*l_i*1_78"/>
  <p:tag name="KSO_WM_UNIT_LAYERLEVEL" val="1_1"/>
  <p:tag name="KSO_WM_DIAGRAM_GROUP_CODE" val="l1-1"/>
  <p:tag name="KSO_WM_UNIT_TEXT_FILL_FORE_SCHEMECOLOR_INDEX" val="13"/>
  <p:tag name="KSO_WM_UNIT_TEXT_FILL_TYPE" val="1"/>
</p:tagLst>
</file>

<file path=ppt/tags/tag8.xml><?xml version="1.0" encoding="utf-8"?>
<p:tagLst xmlns:p="http://schemas.openxmlformats.org/presentationml/2006/main">
  <p:tag name="KSO_WM_TEMPLATE_CATEGORY" val="diagram"/>
  <p:tag name="KSO_WM_TEMPLATE_INDEX" val="20181958"/>
  <p:tag name="KSO_WM_TAG_VERSION" val="1.0"/>
  <p:tag name="KSO_WM_BEAUTIFY_FLAG" val="#wm#"/>
  <p:tag name="KSO_WM_UNIT_TYPE" val="l_i"/>
  <p:tag name="KSO_WM_UNIT_INDEX" val="1_7"/>
  <p:tag name="KSO_WM_UNIT_ID" val="diagram20181958_2*l_i*1_7"/>
  <p:tag name="KSO_WM_UNIT_LAYERLEVEL" val="1_1"/>
  <p:tag name="KSO_WM_DIAGRAM_GROUP_CODE" val="l1-1"/>
  <p:tag name="KSO_WM_UNIT_FILL_FORE_SCHEMECOLOR_INDEX" val="13"/>
  <p:tag name="KSO_WM_UNIT_FILL_TYPE" val="1"/>
  <p:tag name="KSO_WM_UNIT_TEXT_FILL_FORE_SCHEMECOLOR_INDEX" val="2"/>
  <p:tag name="KSO_WM_UNIT_TEXT_FILL_TYPE" val="1"/>
</p:tagLst>
</file>

<file path=ppt/tags/tag80.xml><?xml version="1.0" encoding="utf-8"?>
<p:tagLst xmlns:p="http://schemas.openxmlformats.org/presentationml/2006/main">
  <p:tag name="KSO_WM_TEMPLATE_CATEGORY" val="diagram"/>
  <p:tag name="KSO_WM_TEMPLATE_INDEX" val="20181958"/>
  <p:tag name="KSO_WM_TAG_VERSION" val="1.0"/>
  <p:tag name="KSO_WM_BEAUTIFY_FLAG" val="#wm#"/>
  <p:tag name="KSO_WM_UNIT_TYPE" val="l_i"/>
  <p:tag name="KSO_WM_UNIT_INDEX" val="1_79"/>
  <p:tag name="KSO_WM_UNIT_ID" val="diagram20181958_2*l_i*1_79"/>
  <p:tag name="KSO_WM_UNIT_LAYERLEVEL" val="1_1"/>
  <p:tag name="KSO_WM_DIAGRAM_GROUP_CODE" val="l1-1"/>
  <p:tag name="KSO_WM_UNIT_TEXT_FILL_FORE_SCHEMECOLOR_INDEX" val="13"/>
  <p:tag name="KSO_WM_UNIT_TEXT_FILL_TYPE" val="1"/>
</p:tagLst>
</file>

<file path=ppt/tags/tag81.xml><?xml version="1.0" encoding="utf-8"?>
<p:tagLst xmlns:p="http://schemas.openxmlformats.org/presentationml/2006/main">
  <p:tag name="KSO_WM_TEMPLATE_CATEGORY" val="diagram"/>
  <p:tag name="KSO_WM_TEMPLATE_INDEX" val="20181958"/>
  <p:tag name="KSO_WM_TAG_VERSION" val="1.0"/>
  <p:tag name="KSO_WM_BEAUTIFY_FLAG" val="#wm#"/>
  <p:tag name="KSO_WM_UNIT_TYPE" val="l_i"/>
  <p:tag name="KSO_WM_UNIT_INDEX" val="1_80"/>
  <p:tag name="KSO_WM_UNIT_ID" val="diagram20181958_2*l_i*1_80"/>
  <p:tag name="KSO_WM_UNIT_LAYERLEVEL" val="1_1"/>
  <p:tag name="KSO_WM_DIAGRAM_GROUP_CODE" val="l1-1"/>
  <p:tag name="KSO_WM_UNIT_TEXT_FILL_FORE_SCHEMECOLOR_INDEX" val="13"/>
  <p:tag name="KSO_WM_UNIT_TEXT_FILL_TYPE" val="1"/>
</p:tagLst>
</file>

<file path=ppt/tags/tag82.xml><?xml version="1.0" encoding="utf-8"?>
<p:tagLst xmlns:p="http://schemas.openxmlformats.org/presentationml/2006/main">
  <p:tag name="KSO_WM_TEMPLATE_CATEGORY" val="diagram"/>
  <p:tag name="KSO_WM_TEMPLATE_INDEX" val="20181958"/>
  <p:tag name="KSO_WM_TAG_VERSION" val="1.0"/>
  <p:tag name="KSO_WM_BEAUTIFY_FLAG" val="#wm#"/>
  <p:tag name="KSO_WM_UNIT_TYPE" val="l_i"/>
  <p:tag name="KSO_WM_UNIT_INDEX" val="1_81"/>
  <p:tag name="KSO_WM_UNIT_ID" val="diagram20181958_2*l_i*1_81"/>
  <p:tag name="KSO_WM_UNIT_LAYERLEVEL" val="1_1"/>
  <p:tag name="KSO_WM_DIAGRAM_GROUP_CODE" val="l1-1"/>
  <p:tag name="KSO_WM_UNIT_TEXT_FILL_FORE_SCHEMECOLOR_INDEX" val="13"/>
  <p:tag name="KSO_WM_UNIT_TEXT_FILL_TYPE" val="1"/>
</p:tagLst>
</file>

<file path=ppt/tags/tag83.xml><?xml version="1.0" encoding="utf-8"?>
<p:tagLst xmlns:p="http://schemas.openxmlformats.org/presentationml/2006/main">
  <p:tag name="KSO_WM_TEMPLATE_CATEGORY" val="diagram"/>
  <p:tag name="KSO_WM_TEMPLATE_INDEX" val="20181958"/>
  <p:tag name="KSO_WM_TAG_VERSION" val="1.0"/>
  <p:tag name="KSO_WM_BEAUTIFY_FLAG" val="#wm#"/>
  <p:tag name="KSO_WM_UNIT_TYPE" val="l_i"/>
  <p:tag name="KSO_WM_UNIT_INDEX" val="1_82"/>
  <p:tag name="KSO_WM_UNIT_ID" val="diagram20181958_2*l_i*1_82"/>
  <p:tag name="KSO_WM_UNIT_LAYERLEVEL" val="1_1"/>
  <p:tag name="KSO_WM_DIAGRAM_GROUP_CODE" val="l1-1"/>
  <p:tag name="KSO_WM_UNIT_TEXT_FILL_FORE_SCHEMECOLOR_INDEX" val="13"/>
  <p:tag name="KSO_WM_UNIT_TEXT_FILL_TYPE" val="1"/>
</p:tagLst>
</file>

<file path=ppt/tags/tag84.xml><?xml version="1.0" encoding="utf-8"?>
<p:tagLst xmlns:p="http://schemas.openxmlformats.org/presentationml/2006/main">
  <p:tag name="KSO_WM_TEMPLATE_CATEGORY" val="diagram"/>
  <p:tag name="KSO_WM_TEMPLATE_INDEX" val="20181958"/>
  <p:tag name="KSO_WM_TAG_VERSION" val="1.0"/>
  <p:tag name="KSO_WM_BEAUTIFY_FLAG" val="#wm#"/>
  <p:tag name="KSO_WM_UNIT_TYPE" val="l_i"/>
  <p:tag name="KSO_WM_UNIT_INDEX" val="1_83"/>
  <p:tag name="KSO_WM_UNIT_ID" val="diagram20181958_2*l_i*1_83"/>
  <p:tag name="KSO_WM_UNIT_LAYERLEVEL" val="1_1"/>
  <p:tag name="KSO_WM_DIAGRAM_GROUP_CODE" val="l1-1"/>
  <p:tag name="KSO_WM_UNIT_TEXT_FILL_FORE_SCHEMECOLOR_INDEX" val="13"/>
  <p:tag name="KSO_WM_UNIT_TEXT_FILL_TYPE" val="1"/>
</p:tagLst>
</file>

<file path=ppt/tags/tag85.xml><?xml version="1.0" encoding="utf-8"?>
<p:tagLst xmlns:p="http://schemas.openxmlformats.org/presentationml/2006/main">
  <p:tag name="KSO_WM_TEMPLATE_CATEGORY" val="diagram"/>
  <p:tag name="KSO_WM_TEMPLATE_INDEX" val="20181958"/>
  <p:tag name="KSO_WM_TAG_VERSION" val="1.0"/>
  <p:tag name="KSO_WM_BEAUTIFY_FLAG" val="#wm#"/>
  <p:tag name="KSO_WM_UNIT_TYPE" val="l_i"/>
  <p:tag name="KSO_WM_UNIT_INDEX" val="1_84"/>
  <p:tag name="KSO_WM_UNIT_ID" val="diagram20181958_2*l_i*1_84"/>
  <p:tag name="KSO_WM_UNIT_LAYERLEVEL" val="1_1"/>
  <p:tag name="KSO_WM_DIAGRAM_GROUP_CODE" val="l1-1"/>
  <p:tag name="KSO_WM_UNIT_TEXT_FILL_FORE_SCHEMECOLOR_INDEX" val="13"/>
  <p:tag name="KSO_WM_UNIT_TEXT_FILL_TYPE" val="1"/>
</p:tagLst>
</file>

<file path=ppt/tags/tag86.xml><?xml version="1.0" encoding="utf-8"?>
<p:tagLst xmlns:p="http://schemas.openxmlformats.org/presentationml/2006/main">
  <p:tag name="KSO_WM_TEMPLATE_CATEGORY" val="diagram"/>
  <p:tag name="KSO_WM_TEMPLATE_INDEX" val="20181958"/>
  <p:tag name="KSO_WM_TAG_VERSION" val="1.0"/>
  <p:tag name="KSO_WM_BEAUTIFY_FLAG" val="#wm#"/>
  <p:tag name="KSO_WM_UNIT_TYPE" val="l_i"/>
  <p:tag name="KSO_WM_UNIT_INDEX" val="1_85"/>
  <p:tag name="KSO_WM_UNIT_ID" val="diagram20181958_2*l_i*1_85"/>
  <p:tag name="KSO_WM_UNIT_LAYERLEVEL" val="1_1"/>
  <p:tag name="KSO_WM_DIAGRAM_GROUP_CODE" val="l1-1"/>
  <p:tag name="KSO_WM_UNIT_TEXT_FILL_FORE_SCHEMECOLOR_INDEX" val="13"/>
  <p:tag name="KSO_WM_UNIT_TEXT_FILL_TYPE" val="1"/>
</p:tagLst>
</file>

<file path=ppt/tags/tag87.xml><?xml version="1.0" encoding="utf-8"?>
<p:tagLst xmlns:p="http://schemas.openxmlformats.org/presentationml/2006/main">
  <p:tag name="KSO_WM_TEMPLATE_CATEGORY" val="diagram"/>
  <p:tag name="KSO_WM_TEMPLATE_INDEX" val="20181958"/>
  <p:tag name="KSO_WM_TAG_VERSION" val="1.0"/>
  <p:tag name="KSO_WM_BEAUTIFY_FLAG" val="#wm#"/>
  <p:tag name="KSO_WM_UNIT_TYPE" val="l_i"/>
  <p:tag name="KSO_WM_UNIT_INDEX" val="1_86"/>
  <p:tag name="KSO_WM_UNIT_ID" val="diagram20181958_2*l_i*1_86"/>
  <p:tag name="KSO_WM_UNIT_LAYERLEVEL" val="1_1"/>
  <p:tag name="KSO_WM_DIAGRAM_GROUP_CODE" val="l1-1"/>
  <p:tag name="KSO_WM_UNIT_TEXT_FILL_FORE_SCHEMECOLOR_INDEX" val="13"/>
  <p:tag name="KSO_WM_UNIT_TEXT_FILL_TYPE" val="1"/>
</p:tagLst>
</file>

<file path=ppt/tags/tag88.xml><?xml version="1.0" encoding="utf-8"?>
<p:tagLst xmlns:p="http://schemas.openxmlformats.org/presentationml/2006/main">
  <p:tag name="KSO_WM_TEMPLATE_CATEGORY" val="diagram"/>
  <p:tag name="KSO_WM_TEMPLATE_INDEX" val="20181958"/>
  <p:tag name="KSO_WM_TAG_VERSION" val="1.0"/>
  <p:tag name="KSO_WM_BEAUTIFY_FLAG" val="#wm#"/>
  <p:tag name="KSO_WM_UNIT_TYPE" val="l_i"/>
  <p:tag name="KSO_WM_UNIT_INDEX" val="1_87"/>
  <p:tag name="KSO_WM_UNIT_ID" val="diagram20181958_2*l_i*1_87"/>
  <p:tag name="KSO_WM_UNIT_LAYERLEVEL" val="1_1"/>
  <p:tag name="KSO_WM_DIAGRAM_GROUP_CODE" val="l1-1"/>
  <p:tag name="KSO_WM_UNIT_TEXT_FILL_FORE_SCHEMECOLOR_INDEX" val="13"/>
  <p:tag name="KSO_WM_UNIT_TEXT_FILL_TYPE" val="1"/>
</p:tagLst>
</file>

<file path=ppt/tags/tag89.xml><?xml version="1.0" encoding="utf-8"?>
<p:tagLst xmlns:p="http://schemas.openxmlformats.org/presentationml/2006/main">
  <p:tag name="KSO_WM_TEMPLATE_CATEGORY" val="diagram"/>
  <p:tag name="KSO_WM_TEMPLATE_INDEX" val="20181958"/>
  <p:tag name="KSO_WM_TAG_VERSION" val="1.0"/>
  <p:tag name="KSO_WM_BEAUTIFY_FLAG" val="#wm#"/>
  <p:tag name="KSO_WM_UNIT_TYPE" val="l_i"/>
  <p:tag name="KSO_WM_UNIT_INDEX" val="1_88"/>
  <p:tag name="KSO_WM_UNIT_ID" val="diagram20181958_2*l_i*1_88"/>
  <p:tag name="KSO_WM_UNIT_LAYERLEVEL" val="1_1"/>
  <p:tag name="KSO_WM_DIAGRAM_GROUP_CODE" val="l1-1"/>
  <p:tag name="KSO_WM_UNIT_TEXT_FILL_FORE_SCHEMECOLOR_INDEX" val="13"/>
  <p:tag name="KSO_WM_UNIT_TEXT_FILL_TYPE" val="1"/>
</p:tagLst>
</file>

<file path=ppt/tags/tag9.xml><?xml version="1.0" encoding="utf-8"?>
<p:tagLst xmlns:p="http://schemas.openxmlformats.org/presentationml/2006/main">
  <p:tag name="KSO_WM_TEMPLATE_CATEGORY" val="diagram"/>
  <p:tag name="KSO_WM_TEMPLATE_INDEX" val="20181958"/>
  <p:tag name="KSO_WM_TAG_VERSION" val="1.0"/>
  <p:tag name="KSO_WM_BEAUTIFY_FLAG" val="#wm#"/>
  <p:tag name="KSO_WM_UNIT_TYPE" val="l_i"/>
  <p:tag name="KSO_WM_UNIT_INDEX" val="1_8"/>
  <p:tag name="KSO_WM_UNIT_ID" val="diagram20181958_2*l_i*1_8"/>
  <p:tag name="KSO_WM_UNIT_LAYERLEVEL" val="1_1"/>
  <p:tag name="KSO_WM_DIAGRAM_GROUP_CODE" val="l1-1"/>
  <p:tag name="KSO_WM_UNIT_FILL_FORE_SCHEMECOLOR_INDEX" val="13"/>
  <p:tag name="KSO_WM_UNIT_FILL_TYPE" val="1"/>
  <p:tag name="KSO_WM_UNIT_TEXT_FILL_FORE_SCHEMECOLOR_INDEX" val="2"/>
  <p:tag name="KSO_WM_UNIT_TEXT_FILL_TYPE" val="1"/>
</p:tagLst>
</file>

<file path=ppt/tags/tag90.xml><?xml version="1.0" encoding="utf-8"?>
<p:tagLst xmlns:p="http://schemas.openxmlformats.org/presentationml/2006/main">
  <p:tag name="KSO_WM_TEMPLATE_CATEGORY" val="diagram"/>
  <p:tag name="KSO_WM_TEMPLATE_INDEX" val="20181958"/>
  <p:tag name="KSO_WM_TAG_VERSION" val="1.0"/>
  <p:tag name="KSO_WM_BEAUTIFY_FLAG" val="#wm#"/>
  <p:tag name="KSO_WM_UNIT_TYPE" val="l_i"/>
  <p:tag name="KSO_WM_UNIT_INDEX" val="1_89"/>
  <p:tag name="KSO_WM_UNIT_ID" val="diagram20181958_2*l_i*1_89"/>
  <p:tag name="KSO_WM_UNIT_LAYERLEVEL" val="1_1"/>
  <p:tag name="KSO_WM_DIAGRAM_GROUP_CODE" val="l1-1"/>
  <p:tag name="KSO_WM_UNIT_TEXT_FILL_FORE_SCHEMECOLOR_INDEX" val="13"/>
  <p:tag name="KSO_WM_UNIT_TEXT_FILL_TYPE" val="1"/>
</p:tagLst>
</file>

<file path=ppt/tags/tag91.xml><?xml version="1.0" encoding="utf-8"?>
<p:tagLst xmlns:p="http://schemas.openxmlformats.org/presentationml/2006/main">
  <p:tag name="KSO_WM_TEMPLATE_CATEGORY" val="diagram"/>
  <p:tag name="KSO_WM_TEMPLATE_INDEX" val="20181958"/>
  <p:tag name="KSO_WM_TAG_VERSION" val="1.0"/>
  <p:tag name="KSO_WM_BEAUTIFY_FLAG" val="#wm#"/>
  <p:tag name="KSO_WM_UNIT_TYPE" val="l_i"/>
  <p:tag name="KSO_WM_UNIT_INDEX" val="1_90"/>
  <p:tag name="KSO_WM_UNIT_ID" val="diagram20181958_2*l_i*1_90"/>
  <p:tag name="KSO_WM_UNIT_LAYERLEVEL" val="1_1"/>
  <p:tag name="KSO_WM_DIAGRAM_GROUP_CODE" val="l1-1"/>
  <p:tag name="KSO_WM_UNIT_TEXT_FILL_FORE_SCHEMECOLOR_INDEX" val="13"/>
  <p:tag name="KSO_WM_UNIT_TEXT_FILL_TYPE" val="1"/>
</p:tagLst>
</file>

<file path=ppt/tags/tag92.xml><?xml version="1.0" encoding="utf-8"?>
<p:tagLst xmlns:p="http://schemas.openxmlformats.org/presentationml/2006/main">
  <p:tag name="KSO_WM_TEMPLATE_CATEGORY" val="diagram"/>
  <p:tag name="KSO_WM_TEMPLATE_INDEX" val="20181958"/>
  <p:tag name="KSO_WM_TAG_VERSION" val="1.0"/>
  <p:tag name="KSO_WM_BEAUTIFY_FLAG" val="#wm#"/>
  <p:tag name="KSO_WM_UNIT_TYPE" val="l_i"/>
  <p:tag name="KSO_WM_UNIT_INDEX" val="1_91"/>
  <p:tag name="KSO_WM_UNIT_ID" val="diagram20181958_2*l_i*1_91"/>
  <p:tag name="KSO_WM_UNIT_LAYERLEVEL" val="1_1"/>
  <p:tag name="KSO_WM_DIAGRAM_GROUP_CODE" val="l1-1"/>
  <p:tag name="KSO_WM_UNIT_TEXT_FILL_FORE_SCHEMECOLOR_INDEX" val="13"/>
  <p:tag name="KSO_WM_UNIT_TEXT_FILL_TYPE" val="1"/>
</p:tagLst>
</file>

<file path=ppt/tags/tag93.xml><?xml version="1.0" encoding="utf-8"?>
<p:tagLst xmlns:p="http://schemas.openxmlformats.org/presentationml/2006/main">
  <p:tag name="KSO_WM_TEMPLATE_CATEGORY" val="diagram"/>
  <p:tag name="KSO_WM_TEMPLATE_INDEX" val="20181958"/>
  <p:tag name="KSO_WM_TAG_VERSION" val="1.0"/>
  <p:tag name="KSO_WM_BEAUTIFY_FLAG" val="#wm#"/>
  <p:tag name="KSO_WM_UNIT_TYPE" val="l_i"/>
  <p:tag name="KSO_WM_UNIT_INDEX" val="1_92"/>
  <p:tag name="KSO_WM_UNIT_ID" val="diagram20181958_2*l_i*1_92"/>
  <p:tag name="KSO_WM_UNIT_LAYERLEVEL" val="1_1"/>
  <p:tag name="KSO_WM_DIAGRAM_GROUP_CODE" val="l1-1"/>
  <p:tag name="KSO_WM_UNIT_TEXT_FILL_FORE_SCHEMECOLOR_INDEX" val="13"/>
  <p:tag name="KSO_WM_UNIT_TEXT_FILL_TYPE" val="1"/>
</p:tagLst>
</file>

<file path=ppt/tags/tag94.xml><?xml version="1.0" encoding="utf-8"?>
<p:tagLst xmlns:p="http://schemas.openxmlformats.org/presentationml/2006/main">
  <p:tag name="KSO_WM_TEMPLATE_CATEGORY" val="diagram"/>
  <p:tag name="KSO_WM_TEMPLATE_INDEX" val="20181958"/>
  <p:tag name="KSO_WM_TAG_VERSION" val="1.0"/>
  <p:tag name="KSO_WM_BEAUTIFY_FLAG" val="#wm#"/>
  <p:tag name="KSO_WM_UNIT_TYPE" val="l_i"/>
  <p:tag name="KSO_WM_UNIT_INDEX" val="1_93"/>
  <p:tag name="KSO_WM_UNIT_ID" val="diagram20181958_2*l_i*1_93"/>
  <p:tag name="KSO_WM_UNIT_LAYERLEVEL" val="1_1"/>
  <p:tag name="KSO_WM_DIAGRAM_GROUP_CODE" val="l1-1"/>
  <p:tag name="KSO_WM_UNIT_TEXT_FILL_FORE_SCHEMECOLOR_INDEX" val="13"/>
  <p:tag name="KSO_WM_UNIT_TEXT_FILL_TYPE" val="1"/>
</p:tagLst>
</file>

<file path=ppt/tags/tag95.xml><?xml version="1.0" encoding="utf-8"?>
<p:tagLst xmlns:p="http://schemas.openxmlformats.org/presentationml/2006/main">
  <p:tag name="KSO_WM_TEMPLATE_CATEGORY" val="diagram"/>
  <p:tag name="KSO_WM_TEMPLATE_INDEX" val="20181958"/>
  <p:tag name="KSO_WM_TAG_VERSION" val="1.0"/>
  <p:tag name="KSO_WM_BEAUTIFY_FLAG" val="#wm#"/>
  <p:tag name="KSO_WM_UNIT_TYPE" val="l_i"/>
  <p:tag name="KSO_WM_UNIT_INDEX" val="1_94"/>
  <p:tag name="KSO_WM_UNIT_ID" val="diagram20181958_2*l_i*1_94"/>
  <p:tag name="KSO_WM_UNIT_LAYERLEVEL" val="1_1"/>
  <p:tag name="KSO_WM_DIAGRAM_GROUP_CODE" val="l1-1"/>
  <p:tag name="KSO_WM_UNIT_TEXT_FILL_FORE_SCHEMECOLOR_INDEX" val="13"/>
  <p:tag name="KSO_WM_UNIT_TEXT_FILL_TYPE" val="1"/>
</p:tagLst>
</file>

<file path=ppt/tags/tag96.xml><?xml version="1.0" encoding="utf-8"?>
<p:tagLst xmlns:p="http://schemas.openxmlformats.org/presentationml/2006/main">
  <p:tag name="KSO_WM_TEMPLATE_CATEGORY" val="diagram"/>
  <p:tag name="KSO_WM_TEMPLATE_INDEX" val="20181958"/>
  <p:tag name="KSO_WM_TAG_VERSION" val="1.0"/>
  <p:tag name="KSO_WM_BEAUTIFY_FLAG" val="#wm#"/>
  <p:tag name="KSO_WM_UNIT_TYPE" val="l_i"/>
  <p:tag name="KSO_WM_UNIT_INDEX" val="1_95"/>
  <p:tag name="KSO_WM_UNIT_ID" val="diagram20181958_2*l_i*1_95"/>
  <p:tag name="KSO_WM_UNIT_LAYERLEVEL" val="1_1"/>
  <p:tag name="KSO_WM_DIAGRAM_GROUP_CODE" val="l1-1"/>
  <p:tag name="KSO_WM_UNIT_TEXT_FILL_FORE_SCHEMECOLOR_INDEX" val="13"/>
  <p:tag name="KSO_WM_UNIT_TEXT_FILL_TYPE" val="1"/>
</p:tagLst>
</file>

<file path=ppt/tags/tag97.xml><?xml version="1.0" encoding="utf-8"?>
<p:tagLst xmlns:p="http://schemas.openxmlformats.org/presentationml/2006/main">
  <p:tag name="KSO_WM_TEMPLATE_CATEGORY" val="diagram"/>
  <p:tag name="KSO_WM_TEMPLATE_INDEX" val="20181958"/>
  <p:tag name="KSO_WM_TAG_VERSION" val="1.0"/>
  <p:tag name="KSO_WM_BEAUTIFY_FLAG" val="#wm#"/>
  <p:tag name="KSO_WM_UNIT_TYPE" val="l_i"/>
  <p:tag name="KSO_WM_UNIT_INDEX" val="1_96"/>
  <p:tag name="KSO_WM_UNIT_ID" val="diagram20181958_2*l_i*1_96"/>
  <p:tag name="KSO_WM_UNIT_LAYERLEVEL" val="1_1"/>
  <p:tag name="KSO_WM_DIAGRAM_GROUP_CODE" val="l1-1"/>
  <p:tag name="KSO_WM_UNIT_TEXT_FILL_FORE_SCHEMECOLOR_INDEX" val="13"/>
  <p:tag name="KSO_WM_UNIT_TEXT_FILL_TYPE" val="1"/>
</p:tagLst>
</file>

<file path=ppt/tags/tag98.xml><?xml version="1.0" encoding="utf-8"?>
<p:tagLst xmlns:p="http://schemas.openxmlformats.org/presentationml/2006/main">
  <p:tag name="KSO_WM_TEMPLATE_CATEGORY" val="diagram"/>
  <p:tag name="KSO_WM_TEMPLATE_INDEX" val="20181958"/>
  <p:tag name="KSO_WM_TAG_VERSION" val="1.0"/>
  <p:tag name="KSO_WM_BEAUTIFY_FLAG" val="#wm#"/>
  <p:tag name="KSO_WM_UNIT_TYPE" val="l_i"/>
  <p:tag name="KSO_WM_UNIT_INDEX" val="1_97"/>
  <p:tag name="KSO_WM_UNIT_ID" val="diagram20181958_2*l_i*1_97"/>
  <p:tag name="KSO_WM_UNIT_LAYERLEVEL" val="1_1"/>
  <p:tag name="KSO_WM_DIAGRAM_GROUP_CODE" val="l1-1"/>
  <p:tag name="KSO_WM_UNIT_TEXT_FILL_FORE_SCHEMECOLOR_INDEX" val="13"/>
  <p:tag name="KSO_WM_UNIT_TEXT_FILL_TYPE" val="1"/>
</p:tagLst>
</file>

<file path=ppt/tags/tag99.xml><?xml version="1.0" encoding="utf-8"?>
<p:tagLst xmlns:p="http://schemas.openxmlformats.org/presentationml/2006/main">
  <p:tag name="KSO_WM_TEMPLATE_CATEGORY" val="diagram"/>
  <p:tag name="KSO_WM_TEMPLATE_INDEX" val="20181958"/>
  <p:tag name="KSO_WM_TAG_VERSION" val="1.0"/>
  <p:tag name="KSO_WM_BEAUTIFY_FLAG" val="#wm#"/>
  <p:tag name="KSO_WM_UNIT_TYPE" val="l_i"/>
  <p:tag name="KSO_WM_UNIT_INDEX" val="1_98"/>
  <p:tag name="KSO_WM_UNIT_ID" val="diagram20181958_2*l_i*1_98"/>
  <p:tag name="KSO_WM_UNIT_LAYERLEVEL" val="1_1"/>
  <p:tag name="KSO_WM_DIAGRAM_GROUP_CODE" val="l1-1"/>
  <p:tag name="KSO_WM_UNIT_TEXT_FILL_FORE_SCHEMECOLOR_INDEX" val="13"/>
  <p:tag name="KSO_WM_UNIT_TEXT_FILL_TYPE" val="1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630</Words>
  <Application>WPS 文字</Application>
  <PresentationFormat>宽屏</PresentationFormat>
  <Paragraphs>76</Paragraphs>
  <Slides>15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31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47" baseType="lpstr">
      <vt:lpstr>Arial</vt:lpstr>
      <vt:lpstr>宋体</vt:lpstr>
      <vt:lpstr>Wingdings</vt:lpstr>
      <vt:lpstr>汉仪中简黑简</vt:lpstr>
      <vt:lpstr>微软雅黑</vt:lpstr>
      <vt:lpstr>汉仪旗黑</vt:lpstr>
      <vt:lpstr>汉仪字研欢乐宋简</vt:lpstr>
      <vt:lpstr>方正公文黑体</vt:lpstr>
      <vt:lpstr>等线</vt:lpstr>
      <vt:lpstr>汉仪粗简黑简</vt:lpstr>
      <vt:lpstr>Microsoft YaHei Bold</vt:lpstr>
      <vt:lpstr>苹方-简</vt:lpstr>
      <vt:lpstr>思源黑体 CN Bold</vt:lpstr>
      <vt:lpstr>宋体</vt:lpstr>
      <vt:lpstr>Arial Unicode MS</vt:lpstr>
      <vt:lpstr>汉仪书宋二KW</vt:lpstr>
      <vt:lpstr>Calibri Light</vt:lpstr>
      <vt:lpstr>Calibri</vt:lpstr>
      <vt:lpstr>汉仪中等线KW</vt:lpstr>
      <vt:lpstr>汉仪中黑KW</vt:lpstr>
      <vt:lpstr>微软雅黑</vt:lpstr>
      <vt:lpstr>Microsoft YaHei Bold</vt:lpstr>
      <vt:lpstr>思源黑体 CN Bold</vt:lpstr>
      <vt:lpstr>汉仪字研欢乐宋简</vt:lpstr>
      <vt:lpstr>等线</vt:lpstr>
      <vt:lpstr>楷体</vt:lpstr>
      <vt:lpstr>汉仪楷体KW</vt:lpstr>
      <vt:lpstr>汉仪方叠体简</vt:lpstr>
      <vt:lpstr>宋体</vt:lpstr>
      <vt:lpstr>Times New Roman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未来可期</cp:lastModifiedBy>
  <cp:revision>182</cp:revision>
  <dcterms:created xsi:type="dcterms:W3CDTF">2024-10-10T10:46:18Z</dcterms:created>
  <dcterms:modified xsi:type="dcterms:W3CDTF">2024-10-10T10:46:18Z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2052-6.5.2.8766</vt:lpwstr>
  </property>
  <property fmtid="{D5CDD505-2E9C-101B-9397-08002B2CF9AE}" pid="3" name="ICV">
    <vt:lpwstr>8B18E434875A42EE192A0767A191DA2F_41</vt:lpwstr>
  </property>
  <property fmtid="{D5CDD505-2E9C-101B-9397-08002B2CF9AE}" pid="4" name="KSOTemplateUUID">
    <vt:lpwstr>v1.0_mb_adDvPrxaiDp4RYFX9Ca2tQ==</vt:lpwstr>
  </property>
</Properties>
</file>