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6"/>
  </p:notesMasterIdLst>
  <p:sldIdLst>
    <p:sldId id="258" r:id="rId4"/>
    <p:sldId id="308" r:id="rId5"/>
    <p:sldId id="365" r:id="rId7"/>
    <p:sldId id="366" r:id="rId8"/>
    <p:sldId id="302" r:id="rId9"/>
    <p:sldId id="362" r:id="rId10"/>
    <p:sldId id="280" r:id="rId11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12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1763F-01FA-4E14-B734-A0E90C4311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E4BA2-5780-4214-96C4-2378E3BAD0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1B9EC-262C-4F41-AA17-156C23F170D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B0B35-F16C-46AD-9207-72AB20B838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0B348D-6960-4353-AE19-4C5EA040A4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6.png"/><Relationship Id="rId7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6575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0410" y="707249"/>
            <a:ext cx="8395335" cy="4228408"/>
            <a:chOff x="1442" y="904"/>
            <a:chExt cx="13221" cy="6659"/>
          </a:xfrm>
        </p:grpSpPr>
        <p:sp>
          <p:nvSpPr>
            <p:cNvPr id="6" name="任意多边形 5"/>
            <p:cNvSpPr/>
            <p:nvPr/>
          </p:nvSpPr>
          <p:spPr>
            <a:xfrm>
              <a:off x="4683" y="3788"/>
              <a:ext cx="8883" cy="3290"/>
            </a:xfrm>
            <a:custGeom>
              <a:avLst/>
              <a:gdLst>
                <a:gd name="connsiteX0" fmla="*/ 5235647 w 5640513"/>
                <a:gd name="connsiteY0" fmla="*/ 0 h 1841643"/>
                <a:gd name="connsiteX1" fmla="*/ 5640513 w 5640513"/>
                <a:gd name="connsiteY1" fmla="*/ 0 h 1841643"/>
                <a:gd name="connsiteX2" fmla="*/ 5640513 w 5640513"/>
                <a:gd name="connsiteY2" fmla="*/ 1841643 h 1841643"/>
                <a:gd name="connsiteX3" fmla="*/ 0 w 5640513"/>
                <a:gd name="connsiteY3" fmla="*/ 1841643 h 1841643"/>
                <a:gd name="connsiteX4" fmla="*/ 0 w 5640513"/>
                <a:gd name="connsiteY4" fmla="*/ 636998 h 1841643"/>
                <a:gd name="connsiteX5" fmla="*/ 5235647 w 5640513"/>
                <a:gd name="connsiteY5" fmla="*/ 636998 h 1841643"/>
                <a:gd name="connsiteX0-1" fmla="*/ 5235647 w 5640513"/>
                <a:gd name="connsiteY0-2" fmla="*/ 636998 h 1841643"/>
                <a:gd name="connsiteX1-3" fmla="*/ 5235647 w 5640513"/>
                <a:gd name="connsiteY1-4" fmla="*/ 0 h 1841643"/>
                <a:gd name="connsiteX2-5" fmla="*/ 5640513 w 5640513"/>
                <a:gd name="connsiteY2-6" fmla="*/ 0 h 1841643"/>
                <a:gd name="connsiteX3-7" fmla="*/ 5640513 w 5640513"/>
                <a:gd name="connsiteY3-8" fmla="*/ 1841643 h 1841643"/>
                <a:gd name="connsiteX4-9" fmla="*/ 0 w 5640513"/>
                <a:gd name="connsiteY4-10" fmla="*/ 1841643 h 1841643"/>
                <a:gd name="connsiteX5-11" fmla="*/ 0 w 5640513"/>
                <a:gd name="connsiteY5-12" fmla="*/ 636998 h 1841643"/>
                <a:gd name="connsiteX6" fmla="*/ 5327087 w 5640513"/>
                <a:gd name="connsiteY6" fmla="*/ 728438 h 1841643"/>
                <a:gd name="connsiteX0-13" fmla="*/ 5235647 w 5640513"/>
                <a:gd name="connsiteY0-14" fmla="*/ 636998 h 1841643"/>
                <a:gd name="connsiteX1-15" fmla="*/ 5235647 w 5640513"/>
                <a:gd name="connsiteY1-16" fmla="*/ 0 h 1841643"/>
                <a:gd name="connsiteX2-17" fmla="*/ 5640513 w 5640513"/>
                <a:gd name="connsiteY2-18" fmla="*/ 0 h 1841643"/>
                <a:gd name="connsiteX3-19" fmla="*/ 5640513 w 5640513"/>
                <a:gd name="connsiteY3-20" fmla="*/ 1841643 h 1841643"/>
                <a:gd name="connsiteX4-21" fmla="*/ 0 w 5640513"/>
                <a:gd name="connsiteY4-22" fmla="*/ 1841643 h 1841643"/>
                <a:gd name="connsiteX5-23" fmla="*/ 0 w 5640513"/>
                <a:gd name="connsiteY5-24" fmla="*/ 636998 h 1841643"/>
                <a:gd name="connsiteX0-25" fmla="*/ 5235647 w 5640513"/>
                <a:gd name="connsiteY0-26" fmla="*/ 0 h 1841643"/>
                <a:gd name="connsiteX1-27" fmla="*/ 5640513 w 5640513"/>
                <a:gd name="connsiteY1-28" fmla="*/ 0 h 1841643"/>
                <a:gd name="connsiteX2-29" fmla="*/ 5640513 w 5640513"/>
                <a:gd name="connsiteY2-30" fmla="*/ 1841643 h 1841643"/>
                <a:gd name="connsiteX3-31" fmla="*/ 0 w 5640513"/>
                <a:gd name="connsiteY3-32" fmla="*/ 1841643 h 1841643"/>
                <a:gd name="connsiteX4-33" fmla="*/ 0 w 5640513"/>
                <a:gd name="connsiteY4-34" fmla="*/ 636998 h 18416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640513" h="1841643">
                  <a:moveTo>
                    <a:pt x="5235647" y="0"/>
                  </a:moveTo>
                  <a:lnTo>
                    <a:pt x="5640513" y="0"/>
                  </a:lnTo>
                  <a:lnTo>
                    <a:pt x="5640513" y="1841643"/>
                  </a:lnTo>
                  <a:lnTo>
                    <a:pt x="0" y="1841643"/>
                  </a:lnTo>
                  <a:lnTo>
                    <a:pt x="0" y="636998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42" y="2059"/>
              <a:ext cx="13221" cy="5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练好基本功</a:t>
              </a:r>
              <a:endParaRPr lang="zh-CN" altLang="en-US" sz="66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en-US" altLang="zh-CN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       </a:t>
              </a:r>
              <a:r>
                <a:rPr lang="zh-CN" altLang="en-US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提</a:t>
              </a:r>
              <a:r>
                <a:rPr lang="zh-CN" altLang="en-US" sz="72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升</a:t>
              </a:r>
              <a:r>
                <a:rPr lang="zh-CN" altLang="en-US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胜任力</a:t>
              </a:r>
              <a:endParaRPr lang="zh-CN" altLang="en-US" sz="66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en-US" altLang="zh-CN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              </a:t>
              </a:r>
              <a:r>
                <a:rPr lang="zh-CN" altLang="en-US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争做</a:t>
              </a:r>
              <a:r>
                <a:rPr lang="zh-CN" altLang="en-US" sz="80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好</a:t>
              </a:r>
              <a:r>
                <a:rPr lang="zh-CN" altLang="en-US" sz="6600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教师</a:t>
              </a:r>
              <a:endParaRPr lang="zh-CN" altLang="en-US" sz="66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682" y="3309"/>
              <a:ext cx="356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DREAM</a:t>
              </a:r>
              <a:endPara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rot="398326" flipV="1">
              <a:off x="7048" y="950"/>
              <a:ext cx="1052" cy="10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398326" flipV="1">
              <a:off x="2372" y="4907"/>
              <a:ext cx="1052" cy="10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 rot="398326">
              <a:off x="8167" y="904"/>
              <a:ext cx="190" cy="19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8711" y="2820"/>
              <a:ext cx="840" cy="48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11119" y="7078"/>
              <a:ext cx="2446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</a:rPr>
                <a:t>GROW IN THE SUN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607935" y="5725795"/>
            <a:ext cx="43033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000" b="1">
                <a:solidFill>
                  <a:schemeClr val="bg1"/>
                </a:solidFill>
                <a:latin typeface="楷体_GB2312" charset="0"/>
                <a:ea typeface="楷体_GB2312" charset="0"/>
                <a:cs typeface="楷体_GB2312" charset="0"/>
              </a:rPr>
              <a:t>常州市武进区星河实验小学</a:t>
            </a:r>
            <a:r>
              <a:rPr lang="en-US" altLang="zh-CN" sz="2000" b="1">
                <a:solidFill>
                  <a:schemeClr val="bg1"/>
                </a:solidFill>
                <a:latin typeface="楷体_GB2312" charset="0"/>
                <a:ea typeface="楷体_GB2312" charset="0"/>
                <a:cs typeface="楷体_GB2312" charset="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楷体_GB2312" charset="0"/>
                <a:ea typeface="楷体_GB2312" charset="0"/>
                <a:cs typeface="楷体_GB2312" charset="0"/>
              </a:rPr>
              <a:t>经雏月</a:t>
            </a:r>
            <a:r>
              <a:rPr lang="en-US" altLang="zh-CN" sz="2000" b="1">
                <a:solidFill>
                  <a:schemeClr val="bg1"/>
                </a:solidFill>
                <a:latin typeface="楷体_GB2312" charset="0"/>
                <a:ea typeface="楷体_GB2312" charset="0"/>
                <a:cs typeface="楷体_GB2312" charset="0"/>
              </a:rPr>
              <a:t>       </a:t>
            </a:r>
            <a:r>
              <a:rPr lang="en-US" altLang="zh-CN">
                <a:solidFill>
                  <a:schemeClr val="bg1"/>
                </a:solidFill>
                <a:latin typeface="楷体_GB2312" charset="0"/>
                <a:ea typeface="楷体_GB2312" charset="0"/>
                <a:cs typeface="楷体_GB2312" charset="0"/>
              </a:rPr>
              <a:t>2025.12</a:t>
            </a:r>
            <a:endParaRPr lang="en-US" altLang="zh-CN">
              <a:solidFill>
                <a:schemeClr val="bg1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262255" y="90805"/>
            <a:ext cx="2174875" cy="1829435"/>
          </a:xfrm>
          <a:prstGeom prst="roundRect">
            <a:avLst/>
          </a:prstGeom>
          <a:gradFill>
            <a:gsLst>
              <a:gs pos="50000">
                <a:srgbClr val="1F5FBF"/>
              </a:gs>
              <a:gs pos="0">
                <a:srgbClr val="1486CB"/>
              </a:gs>
              <a:gs pos="100000">
                <a:srgbClr val="2A34B2"/>
              </a:gs>
            </a:gsLst>
            <a:lin ang="5400000" scaled="1"/>
          </a:gra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粉笔字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钢笔字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2" descr="/private/var/folders/j4/y49ww6xx2wnfbgc46hlsw7dm0000gn/T/com.kingsoft.wpsoffice.mac/picturecompress_20250627230225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4811" b="14811"/>
          <a:stretch>
            <a:fillRect/>
          </a:stretch>
        </p:blipFill>
        <p:spPr>
          <a:xfrm>
            <a:off x="3128290" y="481618"/>
            <a:ext cx="3874514" cy="5895874"/>
          </a:xfrm>
          <a:prstGeom prst="rect">
            <a:avLst/>
          </a:prstGeom>
        </p:spPr>
      </p:pic>
      <p:pic>
        <p:nvPicPr>
          <p:cNvPr id="4" name="图片 3" descr="/private/var/folders/j4/y49ww6xx2wnfbgc46hlsw7dm0000gn/T/com.kingsoft.wpsoffice.mac/picturecompress_20250627230225/output_2.pngoutput_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451" b="14451"/>
          <a:stretch>
            <a:fillRect/>
          </a:stretch>
        </p:blipFill>
        <p:spPr>
          <a:xfrm>
            <a:off x="7114941" y="481618"/>
            <a:ext cx="1881188" cy="2891869"/>
          </a:xfrm>
          <a:prstGeom prst="rect">
            <a:avLst/>
          </a:prstGeom>
        </p:spPr>
      </p:pic>
      <p:pic>
        <p:nvPicPr>
          <p:cNvPr id="5" name="图片 4" descr="/private/var/folders/j4/y49ww6xx2wnfbgc46hlsw7dm0000gn/T/com.kingsoft.wpsoffice.mac/picturecompress_20250627230225/output_3.pngoutput_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4451" b="14451"/>
          <a:stretch>
            <a:fillRect/>
          </a:stretch>
        </p:blipFill>
        <p:spPr>
          <a:xfrm>
            <a:off x="7114941" y="3485624"/>
            <a:ext cx="1881188" cy="2891869"/>
          </a:xfrm>
          <a:prstGeom prst="rect">
            <a:avLst/>
          </a:prstGeom>
        </p:spPr>
      </p:pic>
      <p:pic>
        <p:nvPicPr>
          <p:cNvPr id="7" name="图片 6" descr="/private/var/folders/j4/y49ww6xx2wnfbgc46hlsw7dm0000gn/T/com.kingsoft.wpsoffice.mac/picturecompress_20250627230225/output_4.pngoutput_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4451" b="14451"/>
          <a:stretch>
            <a:fillRect/>
          </a:stretch>
        </p:blipFill>
        <p:spPr>
          <a:xfrm>
            <a:off x="9108266" y="481618"/>
            <a:ext cx="1881188" cy="2891869"/>
          </a:xfrm>
          <a:prstGeom prst="rect">
            <a:avLst/>
          </a:prstGeom>
        </p:spPr>
      </p:pic>
      <p:pic>
        <p:nvPicPr>
          <p:cNvPr id="8" name="图片 7" descr="/private/var/folders/j4/y49ww6xx2wnfbgc46hlsw7dm0000gn/T/com.kingsoft.wpsoffice.mac/picturecompress_20250627230225/output_5.pngoutput_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4451" b="14451"/>
          <a:stretch>
            <a:fillRect/>
          </a:stretch>
        </p:blipFill>
        <p:spPr>
          <a:xfrm>
            <a:off x="9108266" y="3485624"/>
            <a:ext cx="1881188" cy="2891869"/>
          </a:xfrm>
          <a:prstGeom prst="rect">
            <a:avLst/>
          </a:prstGeom>
        </p:spPr>
      </p:pic>
      <p:sp>
        <p:nvSpPr>
          <p:cNvPr id="19" name="标题 1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116840" y="2273300"/>
            <a:ext cx="2898140" cy="368109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spc="0">
                <a:solidFill>
                  <a:schemeClr val="tx1"/>
                </a:solidFill>
                <a:effectLst/>
                <a:uFill>
                  <a:solidFill>
                    <a:srgbClr val="67816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建议：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与日常结合，坚持每节课写板书。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用小黑板练习，寻找手感。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262255" y="90805"/>
            <a:ext cx="2174875" cy="1829435"/>
          </a:xfrm>
          <a:prstGeom prst="roundRect">
            <a:avLst/>
          </a:prstGeom>
          <a:gradFill>
            <a:gsLst>
              <a:gs pos="50000">
                <a:srgbClr val="1F5FBF"/>
              </a:gs>
              <a:gs pos="0">
                <a:srgbClr val="1486CB"/>
              </a:gs>
              <a:gs pos="100000">
                <a:srgbClr val="2A34B2"/>
              </a:gs>
            </a:gsLst>
            <a:lin ang="5400000" scaled="1"/>
          </a:gra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教学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设计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/private/var/folders/j4/y49ww6xx2wnfbgc46hlsw7dm0000gn/T/com.kingsoft.wpsoffice.mac/picturecompress_20250627224950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6860" y="90805"/>
            <a:ext cx="9375140" cy="6424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95" y="2180590"/>
            <a:ext cx="275526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建议：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1.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熟读课标，深思要求。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每周断网练习书写。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2255" y="90805"/>
            <a:ext cx="1725930" cy="1829435"/>
          </a:xfrm>
          <a:prstGeom prst="roundRect">
            <a:avLst/>
          </a:prstGeom>
          <a:gradFill>
            <a:gsLst>
              <a:gs pos="50000">
                <a:srgbClr val="1F5FBF"/>
              </a:gs>
              <a:gs pos="0">
                <a:srgbClr val="1486CB"/>
              </a:gs>
              <a:gs pos="100000">
                <a:srgbClr val="2A34B2"/>
              </a:gs>
            </a:gsLst>
            <a:lin ang="5400000" scaled="1"/>
          </a:gra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课堂展示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/private/var/folders/j4/y49ww6xx2wnfbgc46hlsw7dm0000gn/T/com.kingsoft.wpsoffice.mac/picturecompress_20250627224732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6520" y="296545"/>
            <a:ext cx="9260205" cy="6073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300" y="2144395"/>
            <a:ext cx="2635885" cy="4225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20分钟模拟教学，5分钟答辩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考察教学过程展示、课件应用及对教学设计深层思考能力，占通用技能总分的20%。</a:t>
            </a:r>
            <a:endParaRPr lang="en-US" altLang="zh-CN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81610" y="90805"/>
            <a:ext cx="1725930" cy="1829435"/>
          </a:xfrm>
          <a:prstGeom prst="roundRect">
            <a:avLst/>
          </a:prstGeom>
          <a:gradFill>
            <a:gsLst>
              <a:gs pos="50000">
                <a:srgbClr val="1F5FBF"/>
              </a:gs>
              <a:gs pos="0">
                <a:srgbClr val="1486CB"/>
              </a:gs>
              <a:gs pos="100000">
                <a:srgbClr val="2A34B2"/>
              </a:gs>
            </a:gsLst>
            <a:lin ang="5400000" scaled="1"/>
          </a:gra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素养练习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descr="/private/var/folders/j4/y49ww6xx2wnfbgc46hlsw7dm0000gn/T/com.kingsoft.wpsoffice.mac/picturecompress_20250627224813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235" y="90805"/>
            <a:ext cx="9168765" cy="6676390"/>
          </a:xfrm>
          <a:prstGeom prst="rect">
            <a:avLst/>
          </a:prstGeom>
        </p:spPr>
      </p:pic>
      <p:sp>
        <p:nvSpPr>
          <p:cNvPr id="2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81610" y="2148205"/>
            <a:ext cx="2933065" cy="340995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spc="0">
                <a:solidFill>
                  <a:schemeClr val="tx1"/>
                </a:solidFill>
                <a:effectLst/>
                <a:uFill>
                  <a:solidFill>
                    <a:srgbClr val="67816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建议：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1.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熟读课标，精细记忆。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关注最新的政策性文件。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3.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关注热点信息。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截屏2025-12-05 14.39.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2665" y="3354070"/>
            <a:ext cx="2581275" cy="3503930"/>
          </a:xfrm>
          <a:prstGeom prst="rect">
            <a:avLst/>
          </a:prstGeom>
        </p:spPr>
      </p:pic>
      <p:pic>
        <p:nvPicPr>
          <p:cNvPr id="9" name="图片 8" descr="截屏2025-12-05 14.39.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65" y="3353435"/>
            <a:ext cx="2668270" cy="3504565"/>
          </a:xfrm>
          <a:prstGeom prst="rect">
            <a:avLst/>
          </a:prstGeom>
        </p:spPr>
      </p:pic>
      <p:pic>
        <p:nvPicPr>
          <p:cNvPr id="3" name="图片 2" descr="截屏2025-12-05 14.36.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2700"/>
            <a:ext cx="4903470" cy="6858000"/>
          </a:xfrm>
          <a:prstGeom prst="rect">
            <a:avLst/>
          </a:prstGeom>
        </p:spPr>
      </p:pic>
      <p:pic>
        <p:nvPicPr>
          <p:cNvPr id="4" name="图片 3" descr="截屏2025-12-05 14.37.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470" y="0"/>
            <a:ext cx="2495550" cy="3503930"/>
          </a:xfrm>
          <a:prstGeom prst="rect">
            <a:avLst/>
          </a:prstGeom>
        </p:spPr>
      </p:pic>
      <p:pic>
        <p:nvPicPr>
          <p:cNvPr id="5" name="图片 4" descr="截屏2025-12-05 14.37.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935" y="0"/>
            <a:ext cx="2425065" cy="3503930"/>
          </a:xfrm>
          <a:prstGeom prst="rect">
            <a:avLst/>
          </a:prstGeom>
        </p:spPr>
      </p:pic>
      <p:pic>
        <p:nvPicPr>
          <p:cNvPr id="6" name="图片 5" descr="截屏2025-12-05 14.37.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320" y="0"/>
            <a:ext cx="2425065" cy="350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6575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2973406" y="2405436"/>
            <a:ext cx="5640513" cy="2088897"/>
          </a:xfrm>
          <a:custGeom>
            <a:avLst/>
            <a:gdLst>
              <a:gd name="connsiteX0" fmla="*/ 5235647 w 5640513"/>
              <a:gd name="connsiteY0" fmla="*/ 0 h 1841643"/>
              <a:gd name="connsiteX1" fmla="*/ 5640513 w 5640513"/>
              <a:gd name="connsiteY1" fmla="*/ 0 h 1841643"/>
              <a:gd name="connsiteX2" fmla="*/ 5640513 w 5640513"/>
              <a:gd name="connsiteY2" fmla="*/ 1841643 h 1841643"/>
              <a:gd name="connsiteX3" fmla="*/ 0 w 5640513"/>
              <a:gd name="connsiteY3" fmla="*/ 1841643 h 1841643"/>
              <a:gd name="connsiteX4" fmla="*/ 0 w 5640513"/>
              <a:gd name="connsiteY4" fmla="*/ 636998 h 1841643"/>
              <a:gd name="connsiteX5" fmla="*/ 5235647 w 5640513"/>
              <a:gd name="connsiteY5" fmla="*/ 636998 h 1841643"/>
              <a:gd name="connsiteX0-1" fmla="*/ 5235647 w 5640513"/>
              <a:gd name="connsiteY0-2" fmla="*/ 636998 h 1841643"/>
              <a:gd name="connsiteX1-3" fmla="*/ 5235647 w 5640513"/>
              <a:gd name="connsiteY1-4" fmla="*/ 0 h 1841643"/>
              <a:gd name="connsiteX2-5" fmla="*/ 5640513 w 5640513"/>
              <a:gd name="connsiteY2-6" fmla="*/ 0 h 1841643"/>
              <a:gd name="connsiteX3-7" fmla="*/ 5640513 w 5640513"/>
              <a:gd name="connsiteY3-8" fmla="*/ 1841643 h 1841643"/>
              <a:gd name="connsiteX4-9" fmla="*/ 0 w 5640513"/>
              <a:gd name="connsiteY4-10" fmla="*/ 1841643 h 1841643"/>
              <a:gd name="connsiteX5-11" fmla="*/ 0 w 5640513"/>
              <a:gd name="connsiteY5-12" fmla="*/ 636998 h 1841643"/>
              <a:gd name="connsiteX6" fmla="*/ 5327087 w 5640513"/>
              <a:gd name="connsiteY6" fmla="*/ 728438 h 1841643"/>
              <a:gd name="connsiteX0-13" fmla="*/ 5235647 w 5640513"/>
              <a:gd name="connsiteY0-14" fmla="*/ 636998 h 1841643"/>
              <a:gd name="connsiteX1-15" fmla="*/ 5235647 w 5640513"/>
              <a:gd name="connsiteY1-16" fmla="*/ 0 h 1841643"/>
              <a:gd name="connsiteX2-17" fmla="*/ 5640513 w 5640513"/>
              <a:gd name="connsiteY2-18" fmla="*/ 0 h 1841643"/>
              <a:gd name="connsiteX3-19" fmla="*/ 5640513 w 5640513"/>
              <a:gd name="connsiteY3-20" fmla="*/ 1841643 h 1841643"/>
              <a:gd name="connsiteX4-21" fmla="*/ 0 w 5640513"/>
              <a:gd name="connsiteY4-22" fmla="*/ 1841643 h 1841643"/>
              <a:gd name="connsiteX5-23" fmla="*/ 0 w 5640513"/>
              <a:gd name="connsiteY5-24" fmla="*/ 636998 h 1841643"/>
              <a:gd name="connsiteX0-25" fmla="*/ 5235647 w 5640513"/>
              <a:gd name="connsiteY0-26" fmla="*/ 0 h 1841643"/>
              <a:gd name="connsiteX1-27" fmla="*/ 5640513 w 5640513"/>
              <a:gd name="connsiteY1-28" fmla="*/ 0 h 1841643"/>
              <a:gd name="connsiteX2-29" fmla="*/ 5640513 w 5640513"/>
              <a:gd name="connsiteY2-30" fmla="*/ 1841643 h 1841643"/>
              <a:gd name="connsiteX3-31" fmla="*/ 0 w 5640513"/>
              <a:gd name="connsiteY3-32" fmla="*/ 1841643 h 1841643"/>
              <a:gd name="connsiteX4-33" fmla="*/ 0 w 5640513"/>
              <a:gd name="connsiteY4-34" fmla="*/ 636998 h 18416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40513" h="1841643">
                <a:moveTo>
                  <a:pt x="5235647" y="0"/>
                </a:moveTo>
                <a:lnTo>
                  <a:pt x="5640513" y="0"/>
                </a:lnTo>
                <a:lnTo>
                  <a:pt x="5640513" y="1841643"/>
                </a:lnTo>
                <a:lnTo>
                  <a:pt x="0" y="1841643"/>
                </a:lnTo>
                <a:lnTo>
                  <a:pt x="0" y="636998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342960" y="2054855"/>
            <a:ext cx="5310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</a:t>
            </a:r>
            <a:endParaRPr lang="zh-CN" altLang="en-US" sz="1150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0791" y="2054709"/>
            <a:ext cx="226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DREAM</a:t>
            </a:r>
            <a:endParaRPr lang="zh-CN" altLang="en-US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398326" flipV="1">
            <a:off x="4348343" y="1054012"/>
            <a:ext cx="667820" cy="6678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398326" flipV="1">
            <a:off x="2379704" y="2622073"/>
            <a:ext cx="667820" cy="6678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 rot="398326">
            <a:off x="5052612" y="999984"/>
            <a:ext cx="120758" cy="12075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rot="398326" flipV="1">
            <a:off x="6086763" y="1670927"/>
            <a:ext cx="401441" cy="4014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713956" y="4065078"/>
            <a:ext cx="2434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FORWARD AGAINST THE WIND</a:t>
            </a:r>
            <a:endParaRPr lang="en-US" altLang="zh-CN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96657" y="4065078"/>
            <a:ext cx="1553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GROW IN THE SUN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270,&quot;width&quot;:3150}"/>
  <p:tag name="KSO_WM_UNIT_PLACING_PICTURE_INFO" val="{&quot;code&quot;:&quot;aCb[1]&quot;,&quot;full_picture&quot;:false,&quot;last_crop_picture&quot;:&quot;aCb[1]&quot;,&quot;scheme&quot;:&quot;5-4&quot;,&quot;spacing&quot;:5}"/>
  <p:tag name="KSO_WM_UNIT_PLACING_PICTURE" val="230546.600"/>
  <p:tag name="KSO_WM_UNIT_PLACING_PICTURE_USER_VIEWPORT_SMARTMENU" val="{&quot;height&quot;:7886.590660735474,&quot;width&quot;:5182.727107156983}"/>
  <p:tag name="KSO_WM_UNIT_PLACING_PICTURE_USER_RELATIVERECTANGLE_SMARTMENU" val="{&quot;bottom&quot;:0.14810532127447454,&quot;left&quot;:0,&quot;right&quot;:0,&quot;top&quot;:0.14810532127447454}"/>
  <p:tag name="KSO_WM_NO_TAGS_SHAPE_FLAG" val="1"/>
  <p:tag name="KSO_WM_UNIT_PLACING_PICTURE_COLLAGE_RELATIVERECTANGLE" val="{&quot;height&quot;:9284.840384859257,&quot;width&quot;:6101.597113702244}"/>
</p:tagLst>
</file>

<file path=ppt/tags/tag10.xml><?xml version="1.0" encoding="utf-8"?>
<p:tagLst xmlns:p="http://schemas.openxmlformats.org/presentationml/2006/main">
  <p:tag name="KSO_WM_FIGMA_FLAG" val="#fgm#"/>
  <p:tag name="KSO_WM_LAYOUT_CHECK_HASH" val="142338a6601719db84323c58b49677bdc1d135bb"/>
  <p:tag name="KSO_WM_NEWLAYOUT_GROUP_ID" val="layout_42"/>
  <p:tag name="KSO_WM_NEWLAYOUT_ID" val="slide_2af77e59147e532d"/>
  <p:tag name="KSO_WM_UNIT_PRESET_TEXT" val="单击此处添加标题"/>
  <p:tag name="KSO_WM_BEAUTIFY_FLAG" val=""/>
</p:tagLst>
</file>

<file path=ppt/tags/tag11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</p:tagLst>
</file>

<file path=ppt/tags/tag12.xml><?xml version="1.0" encoding="utf-8"?>
<p:tagLst xmlns:p="http://schemas.openxmlformats.org/presentationml/2006/main">
  <p:tag name="resource_record_key" val="{&quot;13&quot;:[4364942]}"/>
</p:tagLst>
</file>

<file path=ppt/tags/tag2.xml><?xml version="1.0" encoding="utf-8"?>
<p:tagLst xmlns:p="http://schemas.openxmlformats.org/presentationml/2006/main">
  <p:tag name="KSO_WM_UNIT_PLACING_PICTURE_USER_VIEWPORT" val="{&quot;height&quot;:4427,&quot;width&quot;:2705}"/>
  <p:tag name="KSO_WM_UNIT_PLACING_PICTURE_INFO" val="{&quot;code&quot;:&quot;aCb[1]&quot;,&quot;full_picture&quot;:false,&quot;last_crop_picture&quot;:&quot;aCb[1]&quot;,&quot;scheme&quot;:&quot;5-4&quot;,&quot;spacing&quot;:5}"/>
  <p:tag name="KSO_WM_UNIT_PLACING_PICTURE" val="230546.600"/>
  <p:tag name="KSO_WM_UNIT_PLACING_PICTURE_USER_VIEWPORT_SMARTMENU" val="{&quot;height&quot;:3868.295330367737,&quot;width&quot;:2516.3635535784915}"/>
  <p:tag name="KSO_WM_UNIT_PLACING_PICTURE_USER_RELATIVERECTANGLE_SMARTMENU" val="{&quot;bottom&quot;:0.14450951696728415,&quot;left&quot;:0,&quot;right&quot;:0,&quot;top&quot;:0.14450951696728415}"/>
  <p:tag name="KSO_WM_NO_TAGS_SHAPE_FLAG" val="1"/>
  <p:tag name="KSO_WM_UNIT_PLACING_PICTURE_COLLAGE_RELATIVERECTANGLE" val="{&quot;height&quot;:4554.124025226905,&quot;width&quot;:2962.5014626447855}"/>
</p:tagLst>
</file>

<file path=ppt/tags/tag3.xml><?xml version="1.0" encoding="utf-8"?>
<p:tagLst xmlns:p="http://schemas.openxmlformats.org/presentationml/2006/main">
  <p:tag name="KSO_WM_UNIT_PLACING_PICTURE_USER_VIEWPORT" val="{&quot;height&quot;:5108,&quot;width&quot;:3379}"/>
  <p:tag name="KSO_WM_UNIT_PLACING_PICTURE_INFO" val="{&quot;code&quot;:&quot;aCb[1]&quot;,&quot;full_picture&quot;:false,&quot;last_crop_picture&quot;:&quot;aCb[1]&quot;,&quot;scheme&quot;:&quot;5-4&quot;,&quot;spacing&quot;:5}"/>
  <p:tag name="KSO_WM_UNIT_PLACING_PICTURE" val="230546.600"/>
  <p:tag name="KSO_WM_UNIT_PLACING_PICTURE_USER_VIEWPORT_SMARTMENU" val="{&quot;height&quot;:3868.295330367737,&quot;width&quot;:2516.3635535784915}"/>
  <p:tag name="KSO_WM_UNIT_PLACING_PICTURE_USER_RELATIVERECTANGLE_SMARTMENU" val="{&quot;bottom&quot;:0.14450951696728415,&quot;left&quot;:0,&quot;right&quot;:0,&quot;top&quot;:0.14450951696728415}"/>
  <p:tag name="KSO_WM_NO_TAGS_SHAPE_FLAG" val="1"/>
  <p:tag name="KSO_WM_UNIT_PLACING_PICTURE_COLLAGE_RELATIVERECTANGLE" val="{&quot;height&quot;:4554.124025226905,&quot;width&quot;:2962.5014626447855}"/>
</p:tagLst>
</file>

<file path=ppt/tags/tag4.xml><?xml version="1.0" encoding="utf-8"?>
<p:tagLst xmlns:p="http://schemas.openxmlformats.org/presentationml/2006/main">
  <p:tag name="KSO_WM_UNIT_PLACING_PICTURE_USER_VIEWPORT" val="{&quot;height&quot;:5327,&quot;width&quot;:3424}"/>
  <p:tag name="KSO_WM_UNIT_PLACING_PICTURE_INFO" val="{&quot;code&quot;:&quot;aCb[1]&quot;,&quot;full_picture&quot;:false,&quot;last_crop_picture&quot;:&quot;aCb[1]&quot;,&quot;scheme&quot;:&quot;5-4&quot;,&quot;spacing&quot;:5}"/>
  <p:tag name="KSO_WM_UNIT_PLACING_PICTURE" val="230546.600"/>
  <p:tag name="KSO_WM_UNIT_PLACING_PICTURE_USER_VIEWPORT_SMARTMENU" val="{&quot;height&quot;:3868.295330367737,&quot;width&quot;:2516.3635535784915}"/>
  <p:tag name="KSO_WM_UNIT_PLACING_PICTURE_USER_RELATIVERECTANGLE_SMARTMENU" val="{&quot;bottom&quot;:0.14450951696728415,&quot;left&quot;:0,&quot;right&quot;:0,&quot;top&quot;:0.14450951696728415}"/>
  <p:tag name="KSO_WM_NO_TAGS_SHAPE_FLAG" val="1"/>
  <p:tag name="KSO_WM_UNIT_PLACING_PICTURE_COLLAGE_RELATIVERECTANGLE" val="{&quot;height&quot;:4554.124025226905,&quot;width&quot;:2962.5014626447855}"/>
</p:tagLst>
</file>

<file path=ppt/tags/tag5.xml><?xml version="1.0" encoding="utf-8"?>
<p:tagLst xmlns:p="http://schemas.openxmlformats.org/presentationml/2006/main">
  <p:tag name="KSO_WM_UNIT_PLACING_PICTURE_USER_VIEWPORT" val="{&quot;height&quot;:5507,&quot;width&quot;:3424}"/>
  <p:tag name="KSO_WM_UNIT_PLACING_PICTURE_INFO" val="{&quot;code&quot;:&quot;aCb[1]&quot;,&quot;full_picture&quot;:false,&quot;last_crop_picture&quot;:&quot;aCb[1]&quot;,&quot;scheme&quot;:&quot;5-4&quot;,&quot;spacing&quot;:5}"/>
  <p:tag name="KSO_WM_UNIT_PLACING_PICTURE" val="230546.600"/>
  <p:tag name="KSO_WM_UNIT_PLACING_PICTURE_USER_VIEWPORT_SMARTMENU" val="{&quot;height&quot;:3868.295330367737,&quot;width&quot;:2516.3635535784915}"/>
  <p:tag name="KSO_WM_UNIT_PLACING_PICTURE_USER_RELATIVERECTANGLE_SMARTMENU" val="{&quot;bottom&quot;:0.14450951696728415,&quot;left&quot;:0,&quot;right&quot;:0,&quot;top&quot;:0.14450951696728415}"/>
  <p:tag name="KSO_WM_NO_TAGS_SHAPE_FLAG" val="1"/>
  <p:tag name="KSO_WM_UNIT_PLACING_PICTURE_COLLAGE_RELATIVERECTANGLE" val="{&quot;height&quot;:4554.124025226905,&quot;width&quot;:2962.5014626447855}"/>
</p:tagLst>
</file>

<file path=ppt/tags/tag6.xml><?xml version="1.0" encoding="utf-8"?>
<p:tagLst xmlns:p="http://schemas.openxmlformats.org/presentationml/2006/main">
  <p:tag name="KSO_WM_FIGMA_FLAG" val="#fgm#"/>
  <p:tag name="KSO_WM_LAYOUT_CHECK_HASH" val="142338a6601719db84323c58b49677bdc1d135bb"/>
  <p:tag name="KSO_WM_NEWLAYOUT_GROUP_ID" val="layout_42"/>
  <p:tag name="KSO_WM_NEWLAYOUT_ID" val="slide_2af77e59147e532d"/>
  <p:tag name="KSO_WM_UNIT_PRESET_TEXT" val="单击此处添加标题"/>
  <p:tag name="KSO_WM_BEAUTIFY_FLAG" val=""/>
</p:tagLst>
</file>

<file path=ppt/tags/tag7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</p:tagLst>
</file>

<file path=ppt/tags/tag8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</p:tagLst>
</file>

<file path=ppt/tags/tag9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  <p:tag name="resource_record_key" val="{&quot;13&quot;:[4364942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WPS 文字</Application>
  <PresentationFormat>宽屏</PresentationFormat>
  <Paragraphs>45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华文行楷</vt:lpstr>
      <vt:lpstr>华文楷体</vt:lpstr>
      <vt:lpstr>楷体_GB2312</vt:lpstr>
      <vt:lpstr>汉仪楷体简</vt:lpstr>
      <vt:lpstr>楷体</vt:lpstr>
      <vt:lpstr>汉仪楷体KW</vt:lpstr>
      <vt:lpstr>Calibri</vt:lpstr>
      <vt:lpstr>Helvetica Neue</vt:lpstr>
      <vt:lpstr>微软雅黑</vt:lpstr>
      <vt:lpstr>汉仪旗黑</vt:lpstr>
      <vt:lpstr>宋体</vt:lpstr>
      <vt:lpstr>Arial Unicode MS</vt:lpstr>
      <vt:lpstr>汉仪书宋二KW</vt:lpstr>
      <vt:lpstr>Calibri Light</vt:lpstr>
      <vt:lpstr>楷体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C_WY</dc:creator>
  <cp:lastModifiedBy>淡清雨</cp:lastModifiedBy>
  <cp:revision>57</cp:revision>
  <dcterms:created xsi:type="dcterms:W3CDTF">2026-05-15T03:00:00Z</dcterms:created>
  <dcterms:modified xsi:type="dcterms:W3CDTF">2026-05-15T03:00:00Z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2052-12.1.25867.25867</vt:lpwstr>
  </property>
  <property fmtid="{D5CDD505-2E9C-101B-9397-08002B2CF9AE}" pid="3" name="KSOTemplateUUID">
    <vt:lpwstr>v1.0_mb_xnYsg6HNlsFmV18fDDYEZw==</vt:lpwstr>
  </property>
  <property fmtid="{D5CDD505-2E9C-101B-9397-08002B2CF9AE}" pid="4" name="ICV">
    <vt:lpwstr>FD02E47DF0C255DA2F8C066A2114E468_43</vt:lpwstr>
  </property>
</Properties>
</file>